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24"/>
  </p:notesMasterIdLst>
  <p:handoutMasterIdLst>
    <p:handoutMasterId r:id="rId25"/>
  </p:handoutMasterIdLst>
  <p:sldIdLst>
    <p:sldId id="256" r:id="rId2"/>
    <p:sldId id="286" r:id="rId3"/>
    <p:sldId id="288" r:id="rId4"/>
    <p:sldId id="314" r:id="rId5"/>
    <p:sldId id="301" r:id="rId6"/>
    <p:sldId id="291" r:id="rId7"/>
    <p:sldId id="290" r:id="rId8"/>
    <p:sldId id="296" r:id="rId9"/>
    <p:sldId id="302" r:id="rId10"/>
    <p:sldId id="320" r:id="rId11"/>
    <p:sldId id="321" r:id="rId12"/>
    <p:sldId id="322" r:id="rId13"/>
    <p:sldId id="323" r:id="rId14"/>
    <p:sldId id="324" r:id="rId15"/>
    <p:sldId id="325" r:id="rId16"/>
    <p:sldId id="326" r:id="rId17"/>
    <p:sldId id="327" r:id="rId18"/>
    <p:sldId id="328" r:id="rId19"/>
    <p:sldId id="293" r:id="rId20"/>
    <p:sldId id="294" r:id="rId21"/>
    <p:sldId id="295" r:id="rId22"/>
    <p:sldId id="319" r:id="rId23"/>
  </p:sldIdLst>
  <p:sldSz cx="9144000" cy="6858000" type="screen4x3"/>
  <p:notesSz cx="7099300" cy="10234613"/>
  <p:defaultTextStyle>
    <a:lvl1pPr marL="0" algn="l" rtl="0" latinLnBrk="0">
      <a:defRPr lang="fr-FR" sz="1800" kern="1200">
        <a:solidFill>
          <a:schemeClr val="tx1"/>
        </a:solidFill>
        <a:latin typeface="+mn-lt"/>
        <a:ea typeface="+mn-ea"/>
        <a:cs typeface="+mn-cs"/>
      </a:defRPr>
    </a:lvl1pPr>
    <a:lvl2pPr marL="457200" algn="l" rtl="0" latinLnBrk="0">
      <a:defRPr lang="fr-FR" sz="1800" kern="1200">
        <a:solidFill>
          <a:schemeClr val="tx1"/>
        </a:solidFill>
        <a:latin typeface="+mn-lt"/>
        <a:ea typeface="+mn-ea"/>
        <a:cs typeface="+mn-cs"/>
      </a:defRPr>
    </a:lvl2pPr>
    <a:lvl3pPr marL="914400" algn="l" rtl="0" latinLnBrk="0">
      <a:defRPr lang="fr-FR" sz="1800" kern="1200">
        <a:solidFill>
          <a:schemeClr val="tx1"/>
        </a:solidFill>
        <a:latin typeface="+mn-lt"/>
        <a:ea typeface="+mn-ea"/>
        <a:cs typeface="+mn-cs"/>
      </a:defRPr>
    </a:lvl3pPr>
    <a:lvl4pPr marL="1371600" algn="l" rtl="0" latinLnBrk="0">
      <a:defRPr lang="fr-FR" sz="1800" kern="1200">
        <a:solidFill>
          <a:schemeClr val="tx1"/>
        </a:solidFill>
        <a:latin typeface="+mn-lt"/>
        <a:ea typeface="+mn-ea"/>
        <a:cs typeface="+mn-cs"/>
      </a:defRPr>
    </a:lvl4pPr>
    <a:lvl5pPr marL="1828800" algn="l" rtl="0" latinLnBrk="0">
      <a:defRPr lang="fr-FR" sz="1800" kern="1200">
        <a:solidFill>
          <a:schemeClr val="tx1"/>
        </a:solidFill>
        <a:latin typeface="+mn-lt"/>
        <a:ea typeface="+mn-ea"/>
        <a:cs typeface="+mn-cs"/>
      </a:defRPr>
    </a:lvl5pPr>
    <a:lvl6pPr marL="2286000" algn="l" rtl="0" latinLnBrk="0">
      <a:defRPr lang="fr-FR" sz="1800" kern="1200">
        <a:solidFill>
          <a:schemeClr val="tx1"/>
        </a:solidFill>
        <a:latin typeface="+mn-lt"/>
        <a:ea typeface="+mn-ea"/>
        <a:cs typeface="+mn-cs"/>
      </a:defRPr>
    </a:lvl6pPr>
    <a:lvl7pPr marL="2743200" algn="l" rtl="0" latinLnBrk="0">
      <a:defRPr lang="fr-FR" sz="1800" kern="1200">
        <a:solidFill>
          <a:schemeClr val="tx1"/>
        </a:solidFill>
        <a:latin typeface="+mn-lt"/>
        <a:ea typeface="+mn-ea"/>
        <a:cs typeface="+mn-cs"/>
      </a:defRPr>
    </a:lvl7pPr>
    <a:lvl8pPr marL="3200400" algn="l" rtl="0" latinLnBrk="0">
      <a:defRPr lang="fr-FR" sz="1800" kern="1200">
        <a:solidFill>
          <a:schemeClr val="tx1"/>
        </a:solidFill>
        <a:latin typeface="+mn-lt"/>
        <a:ea typeface="+mn-ea"/>
        <a:cs typeface="+mn-cs"/>
      </a:defRPr>
    </a:lvl8pPr>
    <a:lvl9pPr marL="3657600" algn="l" rtl="0" latinLnBrk="0">
      <a:defRPr lang="fr-FR" sz="1800" kern="1200">
        <a:solidFill>
          <a:schemeClr val="tx1"/>
        </a:solidFill>
        <a:latin typeface="+mn-lt"/>
        <a:ea typeface="+mn-ea"/>
        <a:cs typeface="+mn-cs"/>
      </a:defRPr>
    </a:lvl9pPr>
    <a:extLst/>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FF"/>
    <a:srgbClr val="A0A0A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B301B821-A1FF-4177-AEE7-76D212191A09}">
  <a:tblStyle styleId="{B301B821-A1FF-4177-AEE7-76D212191A09}" styleName="Medium Style 9">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2H>
      <a:tcStyle>
        <a:tcBdr/>
      </a:tcStyle>
    </a:band2H>
    <a:band1V>
      <a:tcStyle>
        <a:tcBdr/>
        <a:fill>
          <a:solidFill>
            <a:schemeClr val="accent1">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accent1"/>
          </a:solidFill>
        </a:fill>
      </a:tcStyle>
    </a:firstRow>
    <a:neCell>
      <a:tcStyle>
        <a:tcBdr/>
      </a:tcStyle>
    </a:neCell>
    <a:nwCell>
      <a:tcStyle>
        <a:tcBdr/>
      </a:tcStyle>
    </a:nwCell>
  </a:tblStyle>
  <a:tblStyle styleId="{9DCAF9ED-07DC-4A11-8D7F-57B35C25682E}" styleName="Medium Style 10">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2H>
      <a:tcStyle>
        <a:tcBdr/>
      </a:tcStyle>
    </a:band2H>
    <a:band1V>
      <a:tcStyle>
        <a:tcBdr/>
        <a:fill>
          <a:solidFill>
            <a:schemeClr val="accent2">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accent2"/>
          </a:solidFill>
        </a:fill>
      </a:tcStyle>
    </a:firstRow>
    <a:neCell>
      <a:tcStyle>
        <a:tcBdr/>
      </a:tcStyle>
    </a:neCell>
    <a:nwCell>
      <a:tcStyle>
        <a:tcBdr/>
      </a:tcStyle>
    </a:nwCell>
  </a:tblStyle>
  <a:tblStyle styleId="{793D81CF-94F2-401A-BA57-92F5A7B2D0C5}" styleName="Medium Style 8">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2H>
      <a:tcStyle>
        <a:tcBdr/>
      </a:tcStyle>
    </a:band2H>
    <a:band1V>
      <a:tcStyle>
        <a:tcBdr/>
        <a:fill>
          <a:solidFill>
            <a:schemeClr val="dk1">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dk1"/>
          </a:solidFill>
        </a:fill>
      </a:tcStyle>
    </a:firstRow>
    <a:neCell>
      <a:tcStyle>
        <a:tcBdr/>
      </a:tcStyle>
    </a:neCell>
    <a:nwCell>
      <a:tcStyle>
        <a:tcBdr/>
      </a:tcStyle>
    </a:nwCell>
  </a:tblStyle>
  <a:tblStyle styleId="{5FD0F851-EC5A-4D38-B0AD-8093EC10F338}" styleName="Light Style 6">
    <a:wholeTbl>
      <a:tcTxStyle>
        <a:fontRef idx="minor">
          <a:scrgbClr r="0" g="0" b="0"/>
        </a:fontRef>
        <a:schemeClr val="accent5"/>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band2V>
      <a:tcStyle>
        <a:tcBdr/>
      </a:tcStyle>
    </a:band2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seCell>
      <a:tcStyle>
        <a:tcBdr/>
      </a:tcStyle>
    </a:seCell>
    <a:swCell>
      <a:tcStyle>
        <a:tcBdr/>
      </a:tcStyle>
    </a:swCell>
    <a:firstRow>
      <a:tcTxStyle b="on"/>
      <a:tcStyle>
        <a:tcBdr>
          <a:bottom>
            <a:ln w="12700" cmpd="sng">
              <a:solidFill>
                <a:schemeClr val="accent5"/>
              </a:solidFill>
            </a:ln>
          </a:bottom>
        </a:tcBdr>
        <a:fill>
          <a:noFill/>
        </a:fill>
      </a:tcStyle>
    </a:firstRow>
    <a:neCell>
      <a:tcStyle>
        <a:tcBdr/>
      </a:tcStyle>
    </a:neCell>
    <a:nwCell>
      <a:tcStyle>
        <a:tcBdr/>
      </a:tcStyle>
    </a:nwCell>
  </a:tblStyle>
  <a:tblStyle styleId="{1FECB4D8-DB02-4DC6-A0A2-4F2EBAE1DC90}" styleName="Medium Style 11">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2H>
      <a:tcStyle>
        <a:tcBdr/>
      </a:tcStyle>
    </a:band2H>
    <a:band1V>
      <a:tcStyle>
        <a:tcBdr/>
        <a:fill>
          <a:solidFill>
            <a:schemeClr val="accent3">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accent3"/>
          </a:solidFill>
        </a:fill>
      </a:tcStyle>
    </a:firstRow>
    <a:neCell>
      <a:tcStyle>
        <a:tcBdr/>
      </a:tcStyle>
    </a:neCell>
    <a:nwCell>
      <a:tcStyle>
        <a:tcBdr/>
      </a:tcStyle>
    </a:nwCell>
  </a:tblStyle>
  <a:tblStyle styleId="{3B4B98B0-60AC-42C2-AFA5-B58CD77FA1E5}" styleName="Light Style 2">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band2V>
      <a:tcStyle>
        <a:tcBdr/>
      </a:tcStyle>
    </a:band2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seCell>
      <a:tcStyle>
        <a:tcBdr/>
      </a:tcStyle>
    </a:seCell>
    <a:swCell>
      <a:tcStyle>
        <a:tcBdr/>
      </a:tcStyle>
    </a:swCell>
    <a:firstRow>
      <a:tcTxStyle b="on"/>
      <a:tcStyle>
        <a:tcBdr>
          <a:bottom>
            <a:ln w="12700" cmpd="sng">
              <a:solidFill>
                <a:schemeClr val="accent1"/>
              </a:solidFill>
            </a:ln>
          </a:bottom>
        </a:tcBdr>
        <a:fill>
          <a:noFill/>
        </a:fill>
      </a:tcStyle>
    </a:firstRow>
    <a:neCell>
      <a:tcStyle>
        <a:tcBdr/>
      </a:tcStyle>
    </a:neCell>
    <a:nwCell>
      <a:tcStyle>
        <a:tcBdr/>
      </a:tcStyle>
    </a:nwCell>
  </a:tblStyle>
  <a:tblStyle styleId="{0E3FDE45-AF77-4B5C-9715-49D594BDF05E}" styleName="Light Style 3">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band2V>
      <a:tcStyle>
        <a:tcBdr/>
      </a:tcStyle>
    </a:band2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seCell>
      <a:tcStyle>
        <a:tcBdr/>
      </a:tcStyle>
    </a:seCell>
    <a:swCell>
      <a:tcStyle>
        <a:tcBdr/>
      </a:tcStyle>
    </a:swCell>
    <a:firstRow>
      <a:tcTxStyle b="on"/>
      <a:tcStyle>
        <a:tcBdr>
          <a:bottom>
            <a:ln w="12700" cmpd="sng">
              <a:solidFill>
                <a:schemeClr val="accent2"/>
              </a:solidFill>
            </a:ln>
          </a:bottom>
        </a:tcBdr>
        <a:fill>
          <a:noFill/>
        </a:fill>
      </a:tcStyle>
    </a:firstRow>
    <a:neCell>
      <a:tcStyle>
        <a:tcBdr/>
      </a:tcStyle>
    </a:neCell>
    <a:nwCell>
      <a:tcStyle>
        <a:tcBdr/>
      </a:tcStyle>
    </a:nwCell>
  </a:tblStyle>
  <a:tblStyle styleId="{C083E6E3-FA7D-4D7B-A595-EF9225AFEA82}" styleName="Style léger 1 - Accentuation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BC89EF96-8CEA-46FF-86C4-4CE0E7609802}" styleName="Style léger 3 - Accentuation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176" autoAdjust="0"/>
    <p:restoredTop sz="96684" autoAdjust="0"/>
  </p:normalViewPr>
  <p:slideViewPr>
    <p:cSldViewPr>
      <p:cViewPr varScale="1">
        <p:scale>
          <a:sx n="73" d="100"/>
          <a:sy n="73" d="100"/>
        </p:scale>
        <p:origin x="-1668"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51" d="100"/>
          <a:sy n="51" d="100"/>
        </p:scale>
        <p:origin x="-2910" y="-90"/>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2"/>
          <p:cNvSpPr>
            <a:spLocks noGrp="1"/>
          </p:cNvSpPr>
          <p:nvPr>
            <p:ph type="hdr" sz="quarter"/>
          </p:nvPr>
        </p:nvSpPr>
        <p:spPr>
          <a:xfrm>
            <a:off x="0" y="0"/>
            <a:ext cx="3076363" cy="511731"/>
          </a:xfrm>
          <a:prstGeom prst="rect">
            <a:avLst/>
          </a:prstGeom>
        </p:spPr>
        <p:txBody>
          <a:bodyPr vert="horz" lIns="99048" tIns="49524" rIns="99048" bIns="49524"/>
          <a:lstStyle>
            <a:extLst/>
          </a:lstStyle>
          <a:p>
            <a:endParaRPr lang="fr-FR"/>
          </a:p>
        </p:txBody>
      </p:sp>
      <p:sp>
        <p:nvSpPr>
          <p:cNvPr id="3" name="Rectangle 3"/>
          <p:cNvSpPr>
            <a:spLocks noGrp="1"/>
          </p:cNvSpPr>
          <p:nvPr>
            <p:ph type="dt" sz="quarter" idx="1"/>
          </p:nvPr>
        </p:nvSpPr>
        <p:spPr>
          <a:xfrm>
            <a:off x="4021294" y="0"/>
            <a:ext cx="3076363" cy="511731"/>
          </a:xfrm>
          <a:prstGeom prst="rect">
            <a:avLst/>
          </a:prstGeom>
        </p:spPr>
        <p:txBody>
          <a:bodyPr vert="horz" lIns="99048" tIns="49524" rIns="99048" bIns="49524"/>
          <a:lstStyle>
            <a:extLst/>
          </a:lstStyle>
          <a:p>
            <a:fld id="{31555DB1-8736-42A3-B48D-2B08FB93332A}" type="datetimeFigureOut">
              <a:rPr lang="fr-FR" smtClean="0"/>
              <a:pPr/>
              <a:t>10/01/2014</a:t>
            </a:fld>
            <a:endParaRPr lang="fr-FR"/>
          </a:p>
        </p:txBody>
      </p:sp>
      <p:sp>
        <p:nvSpPr>
          <p:cNvPr id="4" name="Rectangle 4"/>
          <p:cNvSpPr>
            <a:spLocks noGrp="1"/>
          </p:cNvSpPr>
          <p:nvPr>
            <p:ph type="ftr" sz="quarter" idx="2"/>
          </p:nvPr>
        </p:nvSpPr>
        <p:spPr>
          <a:xfrm>
            <a:off x="0" y="9721106"/>
            <a:ext cx="3076363" cy="511731"/>
          </a:xfrm>
          <a:prstGeom prst="rect">
            <a:avLst/>
          </a:prstGeom>
        </p:spPr>
        <p:txBody>
          <a:bodyPr vert="horz" lIns="99048" tIns="49524" rIns="99048" bIns="49524"/>
          <a:lstStyle>
            <a:extLst/>
          </a:lstStyle>
          <a:p>
            <a:endParaRPr lang="fr-FR"/>
          </a:p>
        </p:txBody>
      </p:sp>
      <p:sp>
        <p:nvSpPr>
          <p:cNvPr id="5" name="Rectangle 5"/>
          <p:cNvSpPr>
            <a:spLocks noGrp="1"/>
          </p:cNvSpPr>
          <p:nvPr>
            <p:ph type="sldNum" sz="quarter" idx="3"/>
          </p:nvPr>
        </p:nvSpPr>
        <p:spPr>
          <a:xfrm>
            <a:off x="4021294" y="9721106"/>
            <a:ext cx="3076363" cy="511731"/>
          </a:xfrm>
          <a:prstGeom prst="rect">
            <a:avLst/>
          </a:prstGeom>
        </p:spPr>
        <p:txBody>
          <a:bodyPr vert="horz" lIns="99048" tIns="49524" rIns="99048" bIns="49524"/>
          <a:lstStyle>
            <a:extLst/>
          </a:lstStyle>
          <a:p>
            <a:fld id="{5400D380-E0D7-4EB1-B91E-BFCC7DA7F29D}" type="slidenum">
              <a:rPr lang="fr-FR" smtClean="0"/>
              <a:pPr/>
              <a:t>‹N°›</a:t>
            </a:fld>
            <a:endParaRPr lang="fr-FR"/>
          </a:p>
        </p:txBody>
      </p:sp>
    </p:spTree>
    <p:extLst>
      <p:ext uri="{BB962C8B-B14F-4D97-AF65-F5344CB8AC3E}">
        <p14:creationId xmlns:p14="http://schemas.microsoft.com/office/powerpoint/2010/main" val="143849598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2"/>
          <p:cNvSpPr>
            <a:spLocks noGrp="1"/>
          </p:cNvSpPr>
          <p:nvPr>
            <p:ph type="hdr" sz="quarter"/>
          </p:nvPr>
        </p:nvSpPr>
        <p:spPr>
          <a:xfrm>
            <a:off x="0" y="0"/>
            <a:ext cx="3076363" cy="511731"/>
          </a:xfrm>
          <a:prstGeom prst="rect">
            <a:avLst/>
          </a:prstGeom>
        </p:spPr>
        <p:txBody>
          <a:bodyPr vert="horz" lIns="99048" tIns="49524" rIns="99048" bIns="49524"/>
          <a:lstStyle>
            <a:extLst/>
          </a:lstStyle>
          <a:p>
            <a:endParaRPr lang="fr-FR"/>
          </a:p>
        </p:txBody>
      </p:sp>
      <p:sp>
        <p:nvSpPr>
          <p:cNvPr id="3" name="Rectangle 3"/>
          <p:cNvSpPr>
            <a:spLocks noGrp="1"/>
          </p:cNvSpPr>
          <p:nvPr>
            <p:ph type="dt" idx="1"/>
          </p:nvPr>
        </p:nvSpPr>
        <p:spPr>
          <a:xfrm>
            <a:off x="4021294" y="0"/>
            <a:ext cx="3076363" cy="511731"/>
          </a:xfrm>
          <a:prstGeom prst="rect">
            <a:avLst/>
          </a:prstGeom>
        </p:spPr>
        <p:txBody>
          <a:bodyPr vert="horz" lIns="99048" tIns="49524" rIns="99048" bIns="49524"/>
          <a:lstStyle>
            <a:extLst/>
          </a:lstStyle>
          <a:p>
            <a:fld id="{0BDB199F-A56C-4049-BA04-1447030960FF}" type="datetimeFigureOut">
              <a:rPr lang="fr-FR"/>
              <a:pPr/>
              <a:t>10/01/2014</a:t>
            </a:fld>
            <a:endParaRPr lang="fr-FR"/>
          </a:p>
        </p:txBody>
      </p:sp>
      <p:sp>
        <p:nvSpPr>
          <p:cNvPr id="4" name="Rectangle 4"/>
          <p:cNvSpPr>
            <a:spLocks noGrp="1" noRot="1" noChangeAspect="1"/>
          </p:cNvSpPr>
          <p:nvPr>
            <p:ph type="sldImg" idx="2"/>
          </p:nvPr>
        </p:nvSpPr>
        <p:spPr>
          <a:xfrm>
            <a:off x="992188" y="768350"/>
            <a:ext cx="5114925" cy="3836988"/>
          </a:xfrm>
          <a:prstGeom prst="rect">
            <a:avLst/>
          </a:prstGeom>
          <a:noFill/>
          <a:ln w="12700">
            <a:solidFill>
              <a:prstClr val="black"/>
            </a:solidFill>
          </a:ln>
        </p:spPr>
        <p:txBody>
          <a:bodyPr vert="horz" lIns="99048" tIns="49524" rIns="99048" bIns="49524" anchor="ctr"/>
          <a:lstStyle>
            <a:extLst/>
          </a:lstStyle>
          <a:p>
            <a:endParaRPr lang="fr-FR"/>
          </a:p>
        </p:txBody>
      </p:sp>
      <p:sp>
        <p:nvSpPr>
          <p:cNvPr id="5" name="Rectangle 5"/>
          <p:cNvSpPr>
            <a:spLocks noGrp="1"/>
          </p:cNvSpPr>
          <p:nvPr>
            <p:ph type="body" sz="quarter" idx="3"/>
          </p:nvPr>
        </p:nvSpPr>
        <p:spPr>
          <a:xfrm>
            <a:off x="709930" y="4861441"/>
            <a:ext cx="5679440" cy="4605576"/>
          </a:xfrm>
          <a:prstGeom prst="rect">
            <a:avLst/>
          </a:prstGeom>
        </p:spPr>
        <p:txBody>
          <a:bodyPr vert="horz" lIns="99048" tIns="49524" rIns="99048" bIns="49524">
            <a:normAutofit/>
          </a:bodyPr>
          <a:lstStyle>
            <a:extLst/>
          </a:lstStyle>
          <a:p>
            <a:pPr lvl="0"/>
            <a:r>
              <a:rPr lang="fr-FR"/>
              <a:t>Modifiez les styles du texte du masque</a:t>
            </a:r>
          </a:p>
          <a:p>
            <a:pPr lvl="1"/>
            <a:r>
              <a:rPr lang="fr-FR"/>
              <a:t>Niveau 2</a:t>
            </a:r>
          </a:p>
          <a:p>
            <a:pPr lvl="2"/>
            <a:r>
              <a:rPr lang="fr-FR"/>
              <a:t>Niveau 3</a:t>
            </a:r>
          </a:p>
          <a:p>
            <a:pPr lvl="3"/>
            <a:r>
              <a:rPr lang="fr-FR"/>
              <a:t>Niveau 4</a:t>
            </a:r>
          </a:p>
          <a:p>
            <a:pPr lvl="4"/>
            <a:r>
              <a:rPr lang="fr-FR"/>
              <a:t>Niveau 5</a:t>
            </a:r>
          </a:p>
        </p:txBody>
      </p:sp>
      <p:sp>
        <p:nvSpPr>
          <p:cNvPr id="6" name="Rectangle 6"/>
          <p:cNvSpPr>
            <a:spLocks noGrp="1"/>
          </p:cNvSpPr>
          <p:nvPr>
            <p:ph type="ftr" sz="quarter" idx="4"/>
          </p:nvPr>
        </p:nvSpPr>
        <p:spPr>
          <a:xfrm>
            <a:off x="0" y="9721106"/>
            <a:ext cx="3076363" cy="511731"/>
          </a:xfrm>
          <a:prstGeom prst="rect">
            <a:avLst/>
          </a:prstGeom>
        </p:spPr>
        <p:txBody>
          <a:bodyPr vert="horz" lIns="99048" tIns="49524" rIns="99048" bIns="49524"/>
          <a:lstStyle>
            <a:extLst/>
          </a:lstStyle>
          <a:p>
            <a:endParaRPr lang="fr-FR"/>
          </a:p>
        </p:txBody>
      </p:sp>
      <p:sp>
        <p:nvSpPr>
          <p:cNvPr id="7" name="Rectangle 7"/>
          <p:cNvSpPr>
            <a:spLocks noGrp="1"/>
          </p:cNvSpPr>
          <p:nvPr>
            <p:ph type="sldNum" sz="quarter" idx="5"/>
          </p:nvPr>
        </p:nvSpPr>
        <p:spPr>
          <a:xfrm>
            <a:off x="4021294" y="9721106"/>
            <a:ext cx="3076363" cy="511731"/>
          </a:xfrm>
          <a:prstGeom prst="rect">
            <a:avLst/>
          </a:prstGeom>
        </p:spPr>
        <p:txBody>
          <a:bodyPr vert="horz" lIns="99048" tIns="49524" rIns="99048" bIns="49524"/>
          <a:lstStyle>
            <a:extLst/>
          </a:lstStyle>
          <a:p>
            <a:fld id="{B3A019F3-8596-4028-9847-CBD3A185B07A}" type="slidenum">
              <a:rPr/>
              <a:pPr/>
              <a:t>‹N°›</a:t>
            </a:fld>
            <a:endParaRPr lang="fr-FR"/>
          </a:p>
        </p:txBody>
      </p:sp>
    </p:spTree>
    <p:extLst>
      <p:ext uri="{BB962C8B-B14F-4D97-AF65-F5344CB8AC3E}">
        <p14:creationId xmlns:p14="http://schemas.microsoft.com/office/powerpoint/2010/main" val="4250513878"/>
      </p:ext>
    </p:extLst>
  </p:cSld>
  <p:clrMap bg1="lt1" tx1="dk1" bg2="lt2" tx2="dk2" accent1="accent1" accent2="accent2" accent3="accent3" accent4="accent4" accent5="accent5" accent6="accent6" hlink="hlink" folHlink="folHlink"/>
  <p:notesStyle>
    <a:lvl1pPr marL="0" algn="l" rtl="0" latinLnBrk="0">
      <a:defRPr lang="fr-FR" sz="1200" kern="1200">
        <a:solidFill>
          <a:schemeClr val="tx1"/>
        </a:solidFill>
        <a:latin typeface="+mn-lt"/>
        <a:ea typeface="+mn-ea"/>
        <a:cs typeface="+mn-cs"/>
      </a:defRPr>
    </a:lvl1pPr>
    <a:lvl2pPr marL="457200" algn="l" rtl="0" latinLnBrk="0">
      <a:defRPr lang="fr-FR" sz="1200" kern="1200">
        <a:solidFill>
          <a:schemeClr val="tx1"/>
        </a:solidFill>
        <a:latin typeface="+mn-lt"/>
        <a:ea typeface="+mn-ea"/>
        <a:cs typeface="+mn-cs"/>
      </a:defRPr>
    </a:lvl2pPr>
    <a:lvl3pPr marL="914400" algn="l" rtl="0" latinLnBrk="0">
      <a:defRPr lang="fr-FR" sz="1200" kern="1200">
        <a:solidFill>
          <a:schemeClr val="tx1"/>
        </a:solidFill>
        <a:latin typeface="+mn-lt"/>
        <a:ea typeface="+mn-ea"/>
        <a:cs typeface="+mn-cs"/>
      </a:defRPr>
    </a:lvl3pPr>
    <a:lvl4pPr marL="1371600" algn="l" rtl="0" latinLnBrk="0">
      <a:defRPr lang="fr-FR" sz="1200" kern="1200">
        <a:solidFill>
          <a:schemeClr val="tx1"/>
        </a:solidFill>
        <a:latin typeface="+mn-lt"/>
        <a:ea typeface="+mn-ea"/>
        <a:cs typeface="+mn-cs"/>
      </a:defRPr>
    </a:lvl4pPr>
    <a:lvl5pPr marL="1828800" algn="l" rtl="0" latinLnBrk="0">
      <a:defRPr lang="fr-FR" sz="1200" kern="1200">
        <a:solidFill>
          <a:schemeClr val="tx1"/>
        </a:solidFill>
        <a:latin typeface="+mn-lt"/>
        <a:ea typeface="+mn-ea"/>
        <a:cs typeface="+mn-cs"/>
      </a:defRPr>
    </a:lvl5pPr>
    <a:lvl6pPr marL="2286000" algn="l" rtl="0" latinLnBrk="0">
      <a:defRPr lang="fr-FR" sz="1200" kern="1200">
        <a:solidFill>
          <a:schemeClr val="tx1"/>
        </a:solidFill>
        <a:latin typeface="+mn-lt"/>
        <a:ea typeface="+mn-ea"/>
        <a:cs typeface="+mn-cs"/>
      </a:defRPr>
    </a:lvl6pPr>
    <a:lvl7pPr marL="2743200" algn="l" rtl="0" latinLnBrk="0">
      <a:defRPr lang="fr-FR" sz="1200" kern="1200">
        <a:solidFill>
          <a:schemeClr val="tx1"/>
        </a:solidFill>
        <a:latin typeface="+mn-lt"/>
        <a:ea typeface="+mn-ea"/>
        <a:cs typeface="+mn-cs"/>
      </a:defRPr>
    </a:lvl7pPr>
    <a:lvl8pPr marL="3200400" algn="l" rtl="0" latinLnBrk="0">
      <a:defRPr lang="fr-FR" sz="1200" kern="1200">
        <a:solidFill>
          <a:schemeClr val="tx1"/>
        </a:solidFill>
        <a:latin typeface="+mn-lt"/>
        <a:ea typeface="+mn-ea"/>
        <a:cs typeface="+mn-cs"/>
      </a:defRPr>
    </a:lvl8pPr>
    <a:lvl9pPr marL="3657600" algn="l" rtl="0" latinLnBrk="0">
      <a:defRPr lang="fr-FR" sz="1200" kern="1200">
        <a:solidFill>
          <a:schemeClr val="tx1"/>
        </a:solidFill>
        <a:latin typeface="+mn-lt"/>
        <a:ea typeface="+mn-ea"/>
        <a:cs typeface="+mn-cs"/>
      </a:defRPr>
    </a:lvl9pPr>
    <a:extLst/>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Rot="1" noChangeAspect="1"/>
          </p:cNvSpPr>
          <p:nvPr>
            <p:ph type="sldImg"/>
          </p:nvPr>
        </p:nvSpPr>
        <p:spPr/>
      </p:sp>
      <p:sp>
        <p:nvSpPr>
          <p:cNvPr id="3" name="Rectangle 3"/>
          <p:cNvSpPr>
            <a:spLocks noGrp="1"/>
          </p:cNvSpPr>
          <p:nvPr>
            <p:ph type="body" idx="1"/>
          </p:nvPr>
        </p:nvSpPr>
        <p:spPr/>
        <p:txBody>
          <a:bodyPr/>
          <a:lstStyle>
            <a:extLst/>
          </a:lstStyle>
          <a:p>
            <a:endParaRPr lang="fr-FR"/>
          </a:p>
        </p:txBody>
      </p:sp>
      <p:sp>
        <p:nvSpPr>
          <p:cNvPr id="4" name="Rectangle 4"/>
          <p:cNvSpPr>
            <a:spLocks noGrp="1"/>
          </p:cNvSpPr>
          <p:nvPr>
            <p:ph type="sldNum" sz="quarter" idx="10"/>
          </p:nvPr>
        </p:nvSpPr>
        <p:spPr/>
        <p:txBody>
          <a:bodyPr/>
          <a:lstStyle>
            <a:extLst/>
          </a:lstStyle>
          <a:p>
            <a:fld id="{B3A019F3-8596-4028-9847-CBD3A185B07A}" type="slidenum">
              <a:rPr lang="fr-FR" smtClean="0"/>
              <a:pPr/>
              <a:t>1</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re uniquement">
    <p:spTree>
      <p:nvGrpSpPr>
        <p:cNvPr id="1" name=""/>
        <p:cNvGrpSpPr/>
        <p:nvPr/>
      </p:nvGrpSpPr>
      <p:grpSpPr>
        <a:xfrm>
          <a:off x="0" y="0"/>
          <a:ext cx="0" cy="0"/>
          <a:chOff x="0" y="0"/>
          <a:chExt cx="0" cy="0"/>
        </a:xfrm>
      </p:grpSpPr>
      <p:sp>
        <p:nvSpPr>
          <p:cNvPr id="19" name="Rectangle 8"/>
          <p:cNvSpPr>
            <a:spLocks noGrp="1"/>
          </p:cNvSpPr>
          <p:nvPr>
            <p:ph type="body" sz="quarter" idx="13" hasCustomPrompt="1"/>
          </p:nvPr>
        </p:nvSpPr>
        <p:spPr>
          <a:xfrm>
            <a:off x="304800" y="381000"/>
            <a:ext cx="7939608" cy="527720"/>
          </a:xfrm>
          <a:solidFill>
            <a:schemeClr val="accent6">
              <a:shade val="75000"/>
            </a:schemeClr>
          </a:solidFill>
        </p:spPr>
        <p:txBody>
          <a:bodyPr>
            <a:normAutofit/>
          </a:bodyPr>
          <a:lstStyle>
            <a:lvl1pPr eaLnBrk="1" latinLnBrk="0" hangingPunct="1">
              <a:defRPr kumimoji="0" lang="fr-FR" sz="2800" b="1" cap="all" baseline="0">
                <a:solidFill>
                  <a:schemeClr val="bg1"/>
                </a:solidFill>
              </a:defRPr>
            </a:lvl1pPr>
            <a:extLst/>
          </a:lstStyle>
          <a:p>
            <a:pPr lvl="0"/>
            <a:r>
              <a:rPr kumimoji="0" lang="fr-FR" dirty="0"/>
              <a:t>Cliquez pour ajouter un titre</a:t>
            </a:r>
          </a:p>
        </p:txBody>
      </p:sp>
      <p:sp>
        <p:nvSpPr>
          <p:cNvPr id="7" name="Rectangle 7"/>
          <p:cNvSpPr>
            <a:spLocks noGrp="1"/>
          </p:cNvSpPr>
          <p:nvPr>
            <p:ph type="dt" sz="half" idx="14"/>
          </p:nvPr>
        </p:nvSpPr>
        <p:spPr/>
        <p:txBody>
          <a:bodyPr/>
          <a:lstStyle>
            <a:extLst/>
          </a:lstStyle>
          <a:p>
            <a:pPr algn="r"/>
            <a:r>
              <a:rPr lang="fr-FR" smtClean="0"/>
              <a:t>28/6/2006</a:t>
            </a:r>
            <a:endParaRPr kumimoji="0" lang="fr-FR"/>
          </a:p>
        </p:txBody>
      </p:sp>
      <p:sp>
        <p:nvSpPr>
          <p:cNvPr id="8" name="Rectangle 8"/>
          <p:cNvSpPr>
            <a:spLocks noGrp="1"/>
          </p:cNvSpPr>
          <p:nvPr>
            <p:ph type="sldNum" sz="quarter" idx="15"/>
          </p:nvPr>
        </p:nvSpPr>
        <p:spPr/>
        <p:txBody>
          <a:bodyPr/>
          <a:lstStyle>
            <a:lvl1pPr algn="ctr">
              <a:defRPr/>
            </a:lvl1pPr>
            <a:extLst/>
          </a:lstStyle>
          <a:p>
            <a:fld id="{256D3EEF-DE4E-429D-8EC4-DDC531AFF587}" type="slidenum">
              <a:rPr lang="fr-FR" smtClean="0"/>
              <a:pPr/>
              <a:t>‹N°›</a:t>
            </a:fld>
            <a:endParaRPr lang="fr-FR"/>
          </a:p>
        </p:txBody>
      </p:sp>
      <p:sp>
        <p:nvSpPr>
          <p:cNvPr id="9" name="Rectangle 9"/>
          <p:cNvSpPr>
            <a:spLocks noGrp="1"/>
          </p:cNvSpPr>
          <p:nvPr>
            <p:ph type="ftr" sz="quarter" idx="16"/>
          </p:nvPr>
        </p:nvSpPr>
        <p:spPr/>
        <p:txBody>
          <a:bodyPr/>
          <a:lstStyle>
            <a:extLst/>
          </a:lstStyle>
          <a:p>
            <a:endParaRPr kumimoji="0"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poses : 1 Haut, 2 Bas">
    <p:spTree>
      <p:nvGrpSpPr>
        <p:cNvPr id="1" name=""/>
        <p:cNvGrpSpPr/>
        <p:nvPr/>
      </p:nvGrpSpPr>
      <p:grpSpPr>
        <a:xfrm>
          <a:off x="0" y="0"/>
          <a:ext cx="0" cy="0"/>
          <a:chOff x="0" y="0"/>
          <a:chExt cx="0" cy="0"/>
        </a:xfrm>
      </p:grpSpPr>
      <p:sp>
        <p:nvSpPr>
          <p:cNvPr id="28" name="Rectangle 2"/>
          <p:cNvSpPr>
            <a:spLocks noGrp="1"/>
          </p:cNvSpPr>
          <p:nvPr>
            <p:ph type="title"/>
          </p:nvPr>
        </p:nvSpPr>
        <p:spPr>
          <a:xfrm>
            <a:off x="8610600" y="381000"/>
            <a:ext cx="533400" cy="5867400"/>
          </a:xfrm>
          <a:prstGeom prst="rect">
            <a:avLst/>
          </a:prstGeom>
        </p:spPr>
        <p:txBody>
          <a:bodyPr/>
          <a:lstStyle>
            <a:extLst/>
          </a:lstStyle>
          <a:p>
            <a:pPr eaLnBrk="1" latinLnBrk="0" hangingPunct="1"/>
            <a:r>
              <a:rPr lang="fr-FR" smtClean="0"/>
              <a:t>Modifiez le style du titre</a:t>
            </a:r>
            <a:endParaRPr/>
          </a:p>
        </p:txBody>
      </p:sp>
      <p:sp>
        <p:nvSpPr>
          <p:cNvPr id="13" name="Rectangle 8"/>
          <p:cNvSpPr>
            <a:spLocks noGrp="1"/>
          </p:cNvSpPr>
          <p:nvPr>
            <p:ph type="body" sz="quarter" idx="13" hasCustomPrompt="1"/>
          </p:nvPr>
        </p:nvSpPr>
        <p:spPr>
          <a:xfrm>
            <a:off x="304800" y="381000"/>
            <a:ext cx="80772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5" name="Rectangle 11"/>
          <p:cNvSpPr>
            <a:spLocks noGrp="1"/>
          </p:cNvSpPr>
          <p:nvPr>
            <p:ph sz="quarter" idx="15"/>
          </p:nvPr>
        </p:nvSpPr>
        <p:spPr>
          <a:xfrm>
            <a:off x="301752" y="609600"/>
            <a:ext cx="8074152"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7" name="Rectangle 8"/>
          <p:cNvSpPr>
            <a:spLocks noGrp="1"/>
          </p:cNvSpPr>
          <p:nvPr>
            <p:ph type="body" sz="quarter" idx="16" hasCustomPrompt="1"/>
          </p:nvPr>
        </p:nvSpPr>
        <p:spPr>
          <a:xfrm>
            <a:off x="301752" y="3319272"/>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8" name="Rectangle 11"/>
          <p:cNvSpPr>
            <a:spLocks noGrp="1"/>
          </p:cNvSpPr>
          <p:nvPr>
            <p:ph sz="quarter" idx="17"/>
          </p:nvPr>
        </p:nvSpPr>
        <p:spPr>
          <a:xfrm>
            <a:off x="301752" y="3547872"/>
            <a:ext cx="3965448"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1" name="Rectangle 8"/>
          <p:cNvSpPr>
            <a:spLocks noGrp="1"/>
          </p:cNvSpPr>
          <p:nvPr>
            <p:ph type="body" sz="quarter" idx="20" hasCustomPrompt="1"/>
          </p:nvPr>
        </p:nvSpPr>
        <p:spPr>
          <a:xfrm>
            <a:off x="4416552" y="3319272"/>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3" name="Rectangle 11"/>
          <p:cNvSpPr>
            <a:spLocks noGrp="1"/>
          </p:cNvSpPr>
          <p:nvPr>
            <p:ph sz="quarter" idx="21"/>
          </p:nvPr>
        </p:nvSpPr>
        <p:spPr>
          <a:xfrm>
            <a:off x="4416552" y="3547872"/>
            <a:ext cx="3965448"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9" name="Rectangle 19"/>
          <p:cNvSpPr>
            <a:spLocks noGrp="1"/>
          </p:cNvSpPr>
          <p:nvPr>
            <p:ph type="dt" sz="half" idx="22"/>
          </p:nvPr>
        </p:nvSpPr>
        <p:spPr/>
        <p:txBody>
          <a:bodyPr/>
          <a:lstStyle>
            <a:extLst/>
          </a:lstStyle>
          <a:p>
            <a:pPr algn="r"/>
            <a:r>
              <a:rPr lang="fr-FR" smtClean="0"/>
              <a:t>28/6/2006</a:t>
            </a:r>
            <a:endParaRPr kumimoji="0" lang="fr-FR"/>
          </a:p>
        </p:txBody>
      </p:sp>
      <p:sp>
        <p:nvSpPr>
          <p:cNvPr id="20" name="Rectangle 20"/>
          <p:cNvSpPr>
            <a:spLocks noGrp="1"/>
          </p:cNvSpPr>
          <p:nvPr>
            <p:ph type="sldNum" sz="quarter" idx="23"/>
          </p:nvPr>
        </p:nvSpPr>
        <p:spPr/>
        <p:txBody>
          <a:bodyPr/>
          <a:lstStyle>
            <a:extLst/>
          </a:lstStyle>
          <a:p>
            <a:pPr algn="r"/>
            <a:fld id="{256D3EEF-DE4E-429D-8EC4-DDC531AFF587}" type="slidenum">
              <a:rPr kumimoji="0" lang="fr-FR" sz="1000"/>
              <a:pPr algn="r"/>
              <a:t>‹N°›</a:t>
            </a:fld>
            <a:endParaRPr kumimoji="0" lang="fr-FR"/>
          </a:p>
        </p:txBody>
      </p:sp>
      <p:sp>
        <p:nvSpPr>
          <p:cNvPr id="22" name="Rectangle 22"/>
          <p:cNvSpPr>
            <a:spLocks noGrp="1"/>
          </p:cNvSpPr>
          <p:nvPr>
            <p:ph type="ftr" sz="quarter" idx="24"/>
          </p:nvPr>
        </p:nvSpPr>
        <p:spPr/>
        <p:txBody>
          <a:bodyPr/>
          <a:lstStyle>
            <a:extLst/>
          </a:lstStyle>
          <a:p>
            <a:endParaRPr kumimoji="0"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poses">
    <p:spTree>
      <p:nvGrpSpPr>
        <p:cNvPr id="1" name=""/>
        <p:cNvGrpSpPr/>
        <p:nvPr/>
      </p:nvGrpSpPr>
      <p:grpSpPr>
        <a:xfrm>
          <a:off x="0" y="0"/>
          <a:ext cx="0" cy="0"/>
          <a:chOff x="0" y="0"/>
          <a:chExt cx="0" cy="0"/>
        </a:xfrm>
      </p:grpSpPr>
      <p:sp>
        <p:nvSpPr>
          <p:cNvPr id="19" name="Rectangle 2"/>
          <p:cNvSpPr>
            <a:spLocks noGrp="1"/>
          </p:cNvSpPr>
          <p:nvPr>
            <p:ph type="title"/>
          </p:nvPr>
        </p:nvSpPr>
        <p:spPr>
          <a:xfrm>
            <a:off x="8610600" y="381000"/>
            <a:ext cx="533400" cy="5867400"/>
          </a:xfrm>
          <a:prstGeom prst="rect">
            <a:avLst/>
          </a:prstGeom>
        </p:spPr>
        <p:txBody>
          <a:bodyPr/>
          <a:lstStyle>
            <a:extLst/>
          </a:lstStyle>
          <a:p>
            <a:pPr eaLnBrk="1" latinLnBrk="0" hangingPunct="1"/>
            <a:r>
              <a:rPr lang="fr-FR" smtClean="0"/>
              <a:t>Modifiez le style du titre</a:t>
            </a:r>
            <a:endParaRPr/>
          </a:p>
        </p:txBody>
      </p:sp>
      <p:sp>
        <p:nvSpPr>
          <p:cNvPr id="16" name="Rectangle 8"/>
          <p:cNvSpPr>
            <a:spLocks noGrp="1"/>
          </p:cNvSpPr>
          <p:nvPr>
            <p:ph type="body" sz="quarter" idx="13" hasCustomPrompt="1"/>
          </p:nvPr>
        </p:nvSpPr>
        <p:spPr>
          <a:xfrm>
            <a:off x="304800"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7" name="Rectangle 11"/>
          <p:cNvSpPr>
            <a:spLocks noGrp="1"/>
          </p:cNvSpPr>
          <p:nvPr>
            <p:ph sz="quarter" idx="15"/>
          </p:nvPr>
        </p:nvSpPr>
        <p:spPr>
          <a:xfrm>
            <a:off x="304800" y="609600"/>
            <a:ext cx="3962400"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8" name="Rectangle 8"/>
          <p:cNvSpPr>
            <a:spLocks noGrp="1"/>
          </p:cNvSpPr>
          <p:nvPr>
            <p:ph type="body" sz="quarter" idx="16" hasCustomPrompt="1"/>
          </p:nvPr>
        </p:nvSpPr>
        <p:spPr>
          <a:xfrm>
            <a:off x="301752" y="3319272"/>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0" name="Rectangle 11"/>
          <p:cNvSpPr>
            <a:spLocks noGrp="1"/>
          </p:cNvSpPr>
          <p:nvPr>
            <p:ph sz="quarter" idx="17"/>
          </p:nvPr>
        </p:nvSpPr>
        <p:spPr>
          <a:xfrm>
            <a:off x="301752" y="3547872"/>
            <a:ext cx="3965448"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1" name="Rectangle 8"/>
          <p:cNvSpPr>
            <a:spLocks noGrp="1"/>
          </p:cNvSpPr>
          <p:nvPr>
            <p:ph type="body" sz="quarter" idx="18" hasCustomPrompt="1"/>
          </p:nvPr>
        </p:nvSpPr>
        <p:spPr>
          <a:xfrm>
            <a:off x="4419600"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4" name="Rectangle 11"/>
          <p:cNvSpPr>
            <a:spLocks noGrp="1"/>
          </p:cNvSpPr>
          <p:nvPr>
            <p:ph sz="quarter" idx="19"/>
          </p:nvPr>
        </p:nvSpPr>
        <p:spPr>
          <a:xfrm>
            <a:off x="4419600" y="609600"/>
            <a:ext cx="3962400"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5" name="Rectangle 8"/>
          <p:cNvSpPr>
            <a:spLocks noGrp="1"/>
          </p:cNvSpPr>
          <p:nvPr>
            <p:ph type="body" sz="quarter" idx="20" hasCustomPrompt="1"/>
          </p:nvPr>
        </p:nvSpPr>
        <p:spPr>
          <a:xfrm>
            <a:off x="4416552" y="3319272"/>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6" name="Rectangle 11"/>
          <p:cNvSpPr>
            <a:spLocks noGrp="1"/>
          </p:cNvSpPr>
          <p:nvPr>
            <p:ph sz="quarter" idx="21"/>
          </p:nvPr>
        </p:nvSpPr>
        <p:spPr>
          <a:xfrm>
            <a:off x="4416552" y="3547872"/>
            <a:ext cx="3965448"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3" name="Rectangle 23"/>
          <p:cNvSpPr>
            <a:spLocks noGrp="1"/>
          </p:cNvSpPr>
          <p:nvPr>
            <p:ph type="dt" sz="half" idx="22"/>
          </p:nvPr>
        </p:nvSpPr>
        <p:spPr/>
        <p:txBody>
          <a:bodyPr/>
          <a:lstStyle>
            <a:extLst/>
          </a:lstStyle>
          <a:p>
            <a:pPr algn="r"/>
            <a:r>
              <a:rPr lang="fr-FR" smtClean="0"/>
              <a:t>28/6/2006</a:t>
            </a:r>
            <a:endParaRPr kumimoji="0" lang="fr-FR"/>
          </a:p>
        </p:txBody>
      </p:sp>
      <p:sp>
        <p:nvSpPr>
          <p:cNvPr id="27" name="Rectangle 27"/>
          <p:cNvSpPr>
            <a:spLocks noGrp="1"/>
          </p:cNvSpPr>
          <p:nvPr>
            <p:ph type="sldNum" sz="quarter" idx="23"/>
          </p:nvPr>
        </p:nvSpPr>
        <p:spPr/>
        <p:txBody>
          <a:bodyPr/>
          <a:lstStyle>
            <a:extLst/>
          </a:lstStyle>
          <a:p>
            <a:pPr algn="r"/>
            <a:fld id="{256D3EEF-DE4E-429D-8EC4-DDC531AFF587}" type="slidenum">
              <a:rPr kumimoji="0" lang="fr-FR" sz="1000"/>
              <a:pPr algn="r"/>
              <a:t>‹N°›</a:t>
            </a:fld>
            <a:endParaRPr kumimoji="0" lang="fr-FR"/>
          </a:p>
        </p:txBody>
      </p:sp>
      <p:sp>
        <p:nvSpPr>
          <p:cNvPr id="28" name="Rectangle 28"/>
          <p:cNvSpPr>
            <a:spLocks noGrp="1"/>
          </p:cNvSpPr>
          <p:nvPr>
            <p:ph type="ftr" sz="quarter" idx="24"/>
          </p:nvPr>
        </p:nvSpPr>
        <p:spPr/>
        <p:txBody>
          <a:bodyPr/>
          <a:lstStyle>
            <a:extLst/>
          </a:lstStyle>
          <a:p>
            <a:endParaRPr kumimoji="0" lang="fr-F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4 poses : 1 Gauche, 3 Droite">
    <p:spTree>
      <p:nvGrpSpPr>
        <p:cNvPr id="1" name=""/>
        <p:cNvGrpSpPr/>
        <p:nvPr/>
      </p:nvGrpSpPr>
      <p:grpSpPr>
        <a:xfrm>
          <a:off x="0" y="0"/>
          <a:ext cx="0" cy="0"/>
          <a:chOff x="0" y="0"/>
          <a:chExt cx="0" cy="0"/>
        </a:xfrm>
      </p:grpSpPr>
      <p:sp>
        <p:nvSpPr>
          <p:cNvPr id="4" name="Rectangle 2"/>
          <p:cNvSpPr>
            <a:spLocks noGrp="1"/>
          </p:cNvSpPr>
          <p:nvPr>
            <p:ph type="title"/>
          </p:nvPr>
        </p:nvSpPr>
        <p:spPr>
          <a:xfrm>
            <a:off x="8610600" y="381000"/>
            <a:ext cx="533400" cy="5867400"/>
          </a:xfrm>
          <a:prstGeom prst="rect">
            <a:avLst/>
          </a:prstGeom>
        </p:spPr>
        <p:txBody>
          <a:bodyPr/>
          <a:lstStyle>
            <a:extLst/>
          </a:lstStyle>
          <a:p>
            <a:pPr eaLnBrk="1" latinLnBrk="0" hangingPunct="1"/>
            <a:r>
              <a:rPr lang="fr-FR" smtClean="0"/>
              <a:t>Modifiez le style du titre</a:t>
            </a:r>
            <a:endParaRPr/>
          </a:p>
        </p:txBody>
      </p:sp>
      <p:sp>
        <p:nvSpPr>
          <p:cNvPr id="10" name="Rectangle 8"/>
          <p:cNvSpPr>
            <a:spLocks noGrp="1"/>
          </p:cNvSpPr>
          <p:nvPr>
            <p:ph type="body" sz="quarter" idx="14" hasCustomPrompt="1"/>
          </p:nvPr>
        </p:nvSpPr>
        <p:spPr>
          <a:xfrm>
            <a:off x="4419600"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8" name="Rectangle 11"/>
          <p:cNvSpPr>
            <a:spLocks noGrp="1"/>
          </p:cNvSpPr>
          <p:nvPr>
            <p:ph sz="quarter" idx="16"/>
          </p:nvPr>
        </p:nvSpPr>
        <p:spPr>
          <a:xfrm>
            <a:off x="4419600" y="609600"/>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9" name="Rectangle 8"/>
          <p:cNvSpPr>
            <a:spLocks noGrp="1"/>
          </p:cNvSpPr>
          <p:nvPr>
            <p:ph type="body" sz="quarter" idx="13" hasCustomPrompt="1"/>
          </p:nvPr>
        </p:nvSpPr>
        <p:spPr>
          <a:xfrm>
            <a:off x="304800" y="381000"/>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0" name="Rectangle 11"/>
          <p:cNvSpPr>
            <a:spLocks noGrp="1"/>
          </p:cNvSpPr>
          <p:nvPr>
            <p:ph sz="quarter" idx="15"/>
          </p:nvPr>
        </p:nvSpPr>
        <p:spPr>
          <a:xfrm>
            <a:off x="304800" y="609600"/>
            <a:ext cx="3962400" cy="5638800"/>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2" name="Rectangle 8"/>
          <p:cNvSpPr>
            <a:spLocks noGrp="1"/>
          </p:cNvSpPr>
          <p:nvPr>
            <p:ph type="body" sz="quarter" idx="17" hasCustomPrompt="1"/>
          </p:nvPr>
        </p:nvSpPr>
        <p:spPr>
          <a:xfrm>
            <a:off x="4416552" y="2340864"/>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3" name="Rectangle 11"/>
          <p:cNvSpPr>
            <a:spLocks noGrp="1"/>
          </p:cNvSpPr>
          <p:nvPr>
            <p:ph sz="quarter" idx="18"/>
          </p:nvPr>
        </p:nvSpPr>
        <p:spPr>
          <a:xfrm>
            <a:off x="4416552" y="2569464"/>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4" name="Rectangle 8"/>
          <p:cNvSpPr>
            <a:spLocks noGrp="1"/>
          </p:cNvSpPr>
          <p:nvPr>
            <p:ph type="body" sz="quarter" idx="19" hasCustomPrompt="1"/>
          </p:nvPr>
        </p:nvSpPr>
        <p:spPr>
          <a:xfrm>
            <a:off x="4419600" y="4291584"/>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5" name="Rectangle 11"/>
          <p:cNvSpPr>
            <a:spLocks noGrp="1"/>
          </p:cNvSpPr>
          <p:nvPr>
            <p:ph sz="quarter" idx="20"/>
          </p:nvPr>
        </p:nvSpPr>
        <p:spPr>
          <a:xfrm>
            <a:off x="4419600" y="4520184"/>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7" name="Rectangle 17"/>
          <p:cNvSpPr>
            <a:spLocks noGrp="1"/>
          </p:cNvSpPr>
          <p:nvPr>
            <p:ph type="dt" sz="half" idx="21"/>
          </p:nvPr>
        </p:nvSpPr>
        <p:spPr/>
        <p:txBody>
          <a:bodyPr/>
          <a:lstStyle>
            <a:extLst/>
          </a:lstStyle>
          <a:p>
            <a:pPr algn="r"/>
            <a:r>
              <a:rPr lang="fr-FR" smtClean="0"/>
              <a:t>28/6/2006</a:t>
            </a:r>
            <a:endParaRPr kumimoji="0" lang="fr-FR"/>
          </a:p>
        </p:txBody>
      </p:sp>
      <p:sp>
        <p:nvSpPr>
          <p:cNvPr id="18" name="Rectangle 18"/>
          <p:cNvSpPr>
            <a:spLocks noGrp="1"/>
          </p:cNvSpPr>
          <p:nvPr>
            <p:ph type="sldNum" sz="quarter" idx="22"/>
          </p:nvPr>
        </p:nvSpPr>
        <p:spPr/>
        <p:txBody>
          <a:bodyPr/>
          <a:lstStyle>
            <a:extLst/>
          </a:lstStyle>
          <a:p>
            <a:pPr algn="r"/>
            <a:fld id="{256D3EEF-DE4E-429D-8EC4-DDC531AFF587}" type="slidenum">
              <a:rPr kumimoji="0" lang="fr-FR" sz="1000"/>
              <a:pPr algn="r"/>
              <a:t>‹N°›</a:t>
            </a:fld>
            <a:endParaRPr kumimoji="0" lang="fr-FR"/>
          </a:p>
        </p:txBody>
      </p:sp>
      <p:sp>
        <p:nvSpPr>
          <p:cNvPr id="21" name="Rectangle 21"/>
          <p:cNvSpPr>
            <a:spLocks noGrp="1"/>
          </p:cNvSpPr>
          <p:nvPr>
            <p:ph type="ftr" sz="quarter" idx="23"/>
          </p:nvPr>
        </p:nvSpPr>
        <p:spPr/>
        <p:txBody>
          <a:bodyPr/>
          <a:lstStyle>
            <a:extLst/>
          </a:lstStyle>
          <a:p>
            <a:endParaRPr kumimoji="0" lang="fr-F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4 poses : 3 Gauche, 1 Droite">
    <p:spTree>
      <p:nvGrpSpPr>
        <p:cNvPr id="1" name=""/>
        <p:cNvGrpSpPr/>
        <p:nvPr/>
      </p:nvGrpSpPr>
      <p:grpSpPr>
        <a:xfrm>
          <a:off x="0" y="0"/>
          <a:ext cx="0" cy="0"/>
          <a:chOff x="0" y="0"/>
          <a:chExt cx="0" cy="0"/>
        </a:xfrm>
      </p:grpSpPr>
      <p:sp>
        <p:nvSpPr>
          <p:cNvPr id="2" name="Rectangle 2"/>
          <p:cNvSpPr>
            <a:spLocks noGrp="1"/>
          </p:cNvSpPr>
          <p:nvPr>
            <p:ph type="title"/>
          </p:nvPr>
        </p:nvSpPr>
        <p:spPr>
          <a:xfrm>
            <a:off x="8610600" y="381000"/>
            <a:ext cx="533400" cy="5867400"/>
          </a:xfrm>
          <a:prstGeom prst="rect">
            <a:avLst/>
          </a:prstGeom>
        </p:spPr>
        <p:txBody>
          <a:bodyPr/>
          <a:lstStyle>
            <a:extLst/>
          </a:lstStyle>
          <a:p>
            <a:pPr eaLnBrk="1" latinLnBrk="0" hangingPunct="1"/>
            <a:r>
              <a:rPr lang="fr-FR" smtClean="0"/>
              <a:t>Modifiez le style du titre</a:t>
            </a:r>
            <a:endParaRPr/>
          </a:p>
        </p:txBody>
      </p:sp>
      <p:sp>
        <p:nvSpPr>
          <p:cNvPr id="18" name="Rectangle 8"/>
          <p:cNvSpPr>
            <a:spLocks noGrp="1"/>
          </p:cNvSpPr>
          <p:nvPr>
            <p:ph type="body" sz="quarter" idx="13" hasCustomPrompt="1"/>
          </p:nvPr>
        </p:nvSpPr>
        <p:spPr>
          <a:xfrm>
            <a:off x="4416552" y="381000"/>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1" name="Rectangle 11"/>
          <p:cNvSpPr>
            <a:spLocks noGrp="1"/>
          </p:cNvSpPr>
          <p:nvPr>
            <p:ph sz="quarter" idx="15"/>
          </p:nvPr>
        </p:nvSpPr>
        <p:spPr>
          <a:xfrm>
            <a:off x="4416552" y="609600"/>
            <a:ext cx="3962400" cy="5638800"/>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9" name="Rectangle 8"/>
          <p:cNvSpPr>
            <a:spLocks noGrp="1"/>
          </p:cNvSpPr>
          <p:nvPr>
            <p:ph type="body" sz="quarter" idx="14" hasCustomPrompt="1"/>
          </p:nvPr>
        </p:nvSpPr>
        <p:spPr>
          <a:xfrm>
            <a:off x="304800"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0" name="Rectangle 11"/>
          <p:cNvSpPr>
            <a:spLocks noGrp="1"/>
          </p:cNvSpPr>
          <p:nvPr>
            <p:ph sz="quarter" idx="16"/>
          </p:nvPr>
        </p:nvSpPr>
        <p:spPr>
          <a:xfrm>
            <a:off x="304800" y="609600"/>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3" name="Rectangle 8"/>
          <p:cNvSpPr>
            <a:spLocks noGrp="1"/>
          </p:cNvSpPr>
          <p:nvPr>
            <p:ph type="body" sz="quarter" idx="17" hasCustomPrompt="1"/>
          </p:nvPr>
        </p:nvSpPr>
        <p:spPr>
          <a:xfrm>
            <a:off x="301752" y="2340864"/>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4" name="Rectangle 11"/>
          <p:cNvSpPr>
            <a:spLocks noGrp="1"/>
          </p:cNvSpPr>
          <p:nvPr>
            <p:ph sz="quarter" idx="18"/>
          </p:nvPr>
        </p:nvSpPr>
        <p:spPr>
          <a:xfrm>
            <a:off x="301752" y="2569464"/>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5" name="Rectangle 8"/>
          <p:cNvSpPr>
            <a:spLocks noGrp="1"/>
          </p:cNvSpPr>
          <p:nvPr>
            <p:ph type="body" sz="quarter" idx="19" hasCustomPrompt="1"/>
          </p:nvPr>
        </p:nvSpPr>
        <p:spPr>
          <a:xfrm>
            <a:off x="304800" y="4291584"/>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6" name="Rectangle 11"/>
          <p:cNvSpPr>
            <a:spLocks noGrp="1"/>
          </p:cNvSpPr>
          <p:nvPr>
            <p:ph sz="quarter" idx="20"/>
          </p:nvPr>
        </p:nvSpPr>
        <p:spPr>
          <a:xfrm>
            <a:off x="304800" y="4520184"/>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7" name="Rectangle 17"/>
          <p:cNvSpPr>
            <a:spLocks noGrp="1"/>
          </p:cNvSpPr>
          <p:nvPr>
            <p:ph type="dt" sz="half" idx="21"/>
          </p:nvPr>
        </p:nvSpPr>
        <p:spPr/>
        <p:txBody>
          <a:bodyPr/>
          <a:lstStyle>
            <a:extLst/>
          </a:lstStyle>
          <a:p>
            <a:pPr algn="r"/>
            <a:r>
              <a:rPr lang="fr-FR" smtClean="0"/>
              <a:t>28/6/2006</a:t>
            </a:r>
            <a:endParaRPr kumimoji="0" lang="fr-FR"/>
          </a:p>
        </p:txBody>
      </p:sp>
      <p:sp>
        <p:nvSpPr>
          <p:cNvPr id="19" name="Rectangle 19"/>
          <p:cNvSpPr>
            <a:spLocks noGrp="1"/>
          </p:cNvSpPr>
          <p:nvPr>
            <p:ph type="sldNum" sz="quarter" idx="22"/>
          </p:nvPr>
        </p:nvSpPr>
        <p:spPr/>
        <p:txBody>
          <a:bodyPr/>
          <a:lstStyle>
            <a:extLst/>
          </a:lstStyle>
          <a:p>
            <a:pPr algn="r"/>
            <a:fld id="{256D3EEF-DE4E-429D-8EC4-DDC531AFF587}" type="slidenum">
              <a:rPr kumimoji="0" lang="fr-FR" sz="1000"/>
              <a:pPr algn="r"/>
              <a:t>‹N°›</a:t>
            </a:fld>
            <a:endParaRPr kumimoji="0" lang="fr-FR"/>
          </a:p>
        </p:txBody>
      </p:sp>
      <p:sp>
        <p:nvSpPr>
          <p:cNvPr id="20" name="Rectangle 20"/>
          <p:cNvSpPr>
            <a:spLocks noGrp="1"/>
          </p:cNvSpPr>
          <p:nvPr>
            <p:ph type="ftr" sz="quarter" idx="23"/>
          </p:nvPr>
        </p:nvSpPr>
        <p:spPr/>
        <p:txBody>
          <a:bodyPr/>
          <a:lstStyle>
            <a:extLst/>
          </a:lstStyle>
          <a:p>
            <a:endParaRPr kumimoji="0" lang="fr-F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5 poses : 2 Gauche, 3 Droite">
    <p:spTree>
      <p:nvGrpSpPr>
        <p:cNvPr id="1" name=""/>
        <p:cNvGrpSpPr/>
        <p:nvPr/>
      </p:nvGrpSpPr>
      <p:grpSpPr>
        <a:xfrm>
          <a:off x="0" y="0"/>
          <a:ext cx="0" cy="0"/>
          <a:chOff x="0" y="0"/>
          <a:chExt cx="0" cy="0"/>
        </a:xfrm>
      </p:grpSpPr>
      <p:sp>
        <p:nvSpPr>
          <p:cNvPr id="20" name="Rectangle 2"/>
          <p:cNvSpPr>
            <a:spLocks noGrp="1"/>
          </p:cNvSpPr>
          <p:nvPr>
            <p:ph type="title"/>
          </p:nvPr>
        </p:nvSpPr>
        <p:spPr>
          <a:xfrm>
            <a:off x="8610600" y="381000"/>
            <a:ext cx="533400" cy="5867400"/>
          </a:xfrm>
          <a:prstGeom prst="rect">
            <a:avLst/>
          </a:prstGeom>
        </p:spPr>
        <p:txBody>
          <a:bodyPr/>
          <a:lstStyle>
            <a:extLst/>
          </a:lstStyle>
          <a:p>
            <a:pPr eaLnBrk="1" latinLnBrk="0" hangingPunct="1"/>
            <a:r>
              <a:rPr lang="fr-FR" smtClean="0"/>
              <a:t>Modifiez le style du titre</a:t>
            </a:r>
            <a:endParaRPr/>
          </a:p>
        </p:txBody>
      </p:sp>
      <p:sp>
        <p:nvSpPr>
          <p:cNvPr id="23" name="Rectangle 8"/>
          <p:cNvSpPr>
            <a:spLocks noGrp="1"/>
          </p:cNvSpPr>
          <p:nvPr>
            <p:ph type="body" sz="quarter" idx="13" hasCustomPrompt="1"/>
          </p:nvPr>
        </p:nvSpPr>
        <p:spPr>
          <a:xfrm>
            <a:off x="304800"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4" name="Rectangle 11"/>
          <p:cNvSpPr>
            <a:spLocks noGrp="1"/>
          </p:cNvSpPr>
          <p:nvPr>
            <p:ph sz="quarter" idx="15"/>
          </p:nvPr>
        </p:nvSpPr>
        <p:spPr>
          <a:xfrm>
            <a:off x="304800" y="609600"/>
            <a:ext cx="3962400"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5" name="Rectangle 8"/>
          <p:cNvSpPr>
            <a:spLocks noGrp="1"/>
          </p:cNvSpPr>
          <p:nvPr>
            <p:ph type="body" sz="quarter" idx="16" hasCustomPrompt="1"/>
          </p:nvPr>
        </p:nvSpPr>
        <p:spPr>
          <a:xfrm>
            <a:off x="301752" y="3319272"/>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6" name="Rectangle 11"/>
          <p:cNvSpPr>
            <a:spLocks noGrp="1"/>
          </p:cNvSpPr>
          <p:nvPr>
            <p:ph sz="quarter" idx="17"/>
          </p:nvPr>
        </p:nvSpPr>
        <p:spPr>
          <a:xfrm>
            <a:off x="301752" y="3547872"/>
            <a:ext cx="3965448"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8" name="Rectangle 8"/>
          <p:cNvSpPr>
            <a:spLocks noGrp="1"/>
          </p:cNvSpPr>
          <p:nvPr>
            <p:ph type="body" sz="quarter" idx="14" hasCustomPrompt="1"/>
          </p:nvPr>
        </p:nvSpPr>
        <p:spPr>
          <a:xfrm>
            <a:off x="4419600"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9" name="Rectangle 11"/>
          <p:cNvSpPr>
            <a:spLocks noGrp="1"/>
          </p:cNvSpPr>
          <p:nvPr>
            <p:ph sz="quarter" idx="18"/>
          </p:nvPr>
        </p:nvSpPr>
        <p:spPr>
          <a:xfrm>
            <a:off x="4419600" y="609600"/>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31" name="Rectangle 8"/>
          <p:cNvSpPr>
            <a:spLocks noGrp="1"/>
          </p:cNvSpPr>
          <p:nvPr>
            <p:ph type="body" sz="quarter" idx="19" hasCustomPrompt="1"/>
          </p:nvPr>
        </p:nvSpPr>
        <p:spPr>
          <a:xfrm>
            <a:off x="4416552" y="2340864"/>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32" name="Rectangle 11"/>
          <p:cNvSpPr>
            <a:spLocks noGrp="1"/>
          </p:cNvSpPr>
          <p:nvPr>
            <p:ph sz="quarter" idx="20"/>
          </p:nvPr>
        </p:nvSpPr>
        <p:spPr>
          <a:xfrm>
            <a:off x="4416552" y="2569464"/>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33" name="Rectangle 8"/>
          <p:cNvSpPr>
            <a:spLocks noGrp="1"/>
          </p:cNvSpPr>
          <p:nvPr>
            <p:ph type="body" sz="quarter" idx="21" hasCustomPrompt="1"/>
          </p:nvPr>
        </p:nvSpPr>
        <p:spPr>
          <a:xfrm>
            <a:off x="4419600" y="4291584"/>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34" name="Rectangle 11"/>
          <p:cNvSpPr>
            <a:spLocks noGrp="1"/>
          </p:cNvSpPr>
          <p:nvPr>
            <p:ph sz="quarter" idx="22"/>
          </p:nvPr>
        </p:nvSpPr>
        <p:spPr>
          <a:xfrm>
            <a:off x="4419600" y="4520184"/>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6" name="Rectangle 16"/>
          <p:cNvSpPr>
            <a:spLocks noGrp="1"/>
          </p:cNvSpPr>
          <p:nvPr>
            <p:ph type="dt" sz="half" idx="23"/>
          </p:nvPr>
        </p:nvSpPr>
        <p:spPr/>
        <p:txBody>
          <a:bodyPr/>
          <a:lstStyle>
            <a:extLst/>
          </a:lstStyle>
          <a:p>
            <a:pPr algn="r"/>
            <a:r>
              <a:rPr lang="fr-FR" smtClean="0"/>
              <a:t>28/6/2006</a:t>
            </a:r>
            <a:endParaRPr kumimoji="0" lang="fr-FR"/>
          </a:p>
        </p:txBody>
      </p:sp>
      <p:sp>
        <p:nvSpPr>
          <p:cNvPr id="17" name="Rectangle 17"/>
          <p:cNvSpPr>
            <a:spLocks noGrp="1"/>
          </p:cNvSpPr>
          <p:nvPr>
            <p:ph type="sldNum" sz="quarter" idx="24"/>
          </p:nvPr>
        </p:nvSpPr>
        <p:spPr/>
        <p:txBody>
          <a:bodyPr/>
          <a:lstStyle>
            <a:extLst/>
          </a:lstStyle>
          <a:p>
            <a:pPr algn="r"/>
            <a:fld id="{256D3EEF-DE4E-429D-8EC4-DDC531AFF587}" type="slidenum">
              <a:rPr kumimoji="0" lang="fr-FR" sz="1000"/>
              <a:pPr algn="r"/>
              <a:t>‹N°›</a:t>
            </a:fld>
            <a:endParaRPr kumimoji="0" lang="fr-FR"/>
          </a:p>
        </p:txBody>
      </p:sp>
      <p:sp>
        <p:nvSpPr>
          <p:cNvPr id="18" name="Rectangle 18"/>
          <p:cNvSpPr>
            <a:spLocks noGrp="1"/>
          </p:cNvSpPr>
          <p:nvPr>
            <p:ph type="ftr" sz="quarter" idx="25"/>
          </p:nvPr>
        </p:nvSpPr>
        <p:spPr/>
        <p:txBody>
          <a:bodyPr/>
          <a:lstStyle>
            <a:extLst/>
          </a:lstStyle>
          <a:p>
            <a:endParaRPr kumimoji="0" lang="fr-F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5 poses : 3 Gauche, 2 Droite">
    <p:spTree>
      <p:nvGrpSpPr>
        <p:cNvPr id="1" name=""/>
        <p:cNvGrpSpPr/>
        <p:nvPr/>
      </p:nvGrpSpPr>
      <p:grpSpPr>
        <a:xfrm>
          <a:off x="0" y="0"/>
          <a:ext cx="0" cy="0"/>
          <a:chOff x="0" y="0"/>
          <a:chExt cx="0" cy="0"/>
        </a:xfrm>
      </p:grpSpPr>
      <p:sp>
        <p:nvSpPr>
          <p:cNvPr id="5" name="Rectangle 2"/>
          <p:cNvSpPr>
            <a:spLocks noGrp="1"/>
          </p:cNvSpPr>
          <p:nvPr>
            <p:ph type="title"/>
          </p:nvPr>
        </p:nvSpPr>
        <p:spPr>
          <a:xfrm>
            <a:off x="8610600" y="381000"/>
            <a:ext cx="533400" cy="5867400"/>
          </a:xfrm>
          <a:prstGeom prst="rect">
            <a:avLst/>
          </a:prstGeom>
        </p:spPr>
        <p:txBody>
          <a:bodyPr/>
          <a:lstStyle>
            <a:extLst/>
          </a:lstStyle>
          <a:p>
            <a:pPr eaLnBrk="1" latinLnBrk="0" hangingPunct="1"/>
            <a:r>
              <a:rPr lang="fr-FR" smtClean="0"/>
              <a:t>Modifiez le style du titre</a:t>
            </a:r>
            <a:endParaRPr/>
          </a:p>
        </p:txBody>
      </p:sp>
      <p:sp>
        <p:nvSpPr>
          <p:cNvPr id="21" name="Rectangle 8"/>
          <p:cNvSpPr>
            <a:spLocks noGrp="1"/>
          </p:cNvSpPr>
          <p:nvPr>
            <p:ph type="body" sz="quarter" idx="14" hasCustomPrompt="1"/>
          </p:nvPr>
        </p:nvSpPr>
        <p:spPr>
          <a:xfrm>
            <a:off x="307848"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2" name="Rectangle 11"/>
          <p:cNvSpPr>
            <a:spLocks noGrp="1"/>
          </p:cNvSpPr>
          <p:nvPr>
            <p:ph sz="quarter" idx="16"/>
          </p:nvPr>
        </p:nvSpPr>
        <p:spPr>
          <a:xfrm>
            <a:off x="307848" y="609600"/>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5" name="Rectangle 8"/>
          <p:cNvSpPr>
            <a:spLocks noGrp="1"/>
          </p:cNvSpPr>
          <p:nvPr>
            <p:ph type="body" sz="quarter" idx="17" hasCustomPrompt="1"/>
          </p:nvPr>
        </p:nvSpPr>
        <p:spPr>
          <a:xfrm>
            <a:off x="304800" y="2340864"/>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6" name="Rectangle 11"/>
          <p:cNvSpPr>
            <a:spLocks noGrp="1"/>
          </p:cNvSpPr>
          <p:nvPr>
            <p:ph sz="quarter" idx="18"/>
          </p:nvPr>
        </p:nvSpPr>
        <p:spPr>
          <a:xfrm>
            <a:off x="304800" y="2569464"/>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7" name="Rectangle 8"/>
          <p:cNvSpPr>
            <a:spLocks noGrp="1"/>
          </p:cNvSpPr>
          <p:nvPr>
            <p:ph type="body" sz="quarter" idx="19" hasCustomPrompt="1"/>
          </p:nvPr>
        </p:nvSpPr>
        <p:spPr>
          <a:xfrm>
            <a:off x="307848" y="4291584"/>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8" name="Rectangle 11"/>
          <p:cNvSpPr>
            <a:spLocks noGrp="1"/>
          </p:cNvSpPr>
          <p:nvPr>
            <p:ph sz="quarter" idx="20"/>
          </p:nvPr>
        </p:nvSpPr>
        <p:spPr>
          <a:xfrm>
            <a:off x="307848" y="4520184"/>
            <a:ext cx="3962400" cy="1728216"/>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2" name="Rectangle 8"/>
          <p:cNvSpPr>
            <a:spLocks noGrp="1"/>
          </p:cNvSpPr>
          <p:nvPr>
            <p:ph type="body" sz="quarter" idx="21" hasCustomPrompt="1"/>
          </p:nvPr>
        </p:nvSpPr>
        <p:spPr>
          <a:xfrm>
            <a:off x="4419600"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3" name="Rectangle 11"/>
          <p:cNvSpPr>
            <a:spLocks noGrp="1"/>
          </p:cNvSpPr>
          <p:nvPr>
            <p:ph sz="quarter" idx="22"/>
          </p:nvPr>
        </p:nvSpPr>
        <p:spPr>
          <a:xfrm>
            <a:off x="4419600" y="609600"/>
            <a:ext cx="3962400"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5" name="Rectangle 8"/>
          <p:cNvSpPr>
            <a:spLocks noGrp="1"/>
          </p:cNvSpPr>
          <p:nvPr>
            <p:ph type="body" sz="quarter" idx="23" hasCustomPrompt="1"/>
          </p:nvPr>
        </p:nvSpPr>
        <p:spPr>
          <a:xfrm>
            <a:off x="4416552" y="3319272"/>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6" name="Rectangle 11"/>
          <p:cNvSpPr>
            <a:spLocks noGrp="1"/>
          </p:cNvSpPr>
          <p:nvPr>
            <p:ph sz="quarter" idx="24"/>
          </p:nvPr>
        </p:nvSpPr>
        <p:spPr>
          <a:xfrm>
            <a:off x="4416552" y="3547872"/>
            <a:ext cx="3965448"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7" name="Rectangle 17"/>
          <p:cNvSpPr>
            <a:spLocks noGrp="1"/>
          </p:cNvSpPr>
          <p:nvPr>
            <p:ph type="dt" sz="half" idx="25"/>
          </p:nvPr>
        </p:nvSpPr>
        <p:spPr/>
        <p:txBody>
          <a:bodyPr/>
          <a:lstStyle>
            <a:extLst/>
          </a:lstStyle>
          <a:p>
            <a:pPr algn="r"/>
            <a:r>
              <a:rPr lang="fr-FR" smtClean="0"/>
              <a:t>28/6/2006</a:t>
            </a:r>
            <a:endParaRPr kumimoji="0" lang="fr-FR"/>
          </a:p>
        </p:txBody>
      </p:sp>
      <p:sp>
        <p:nvSpPr>
          <p:cNvPr id="18" name="Rectangle 18"/>
          <p:cNvSpPr>
            <a:spLocks noGrp="1"/>
          </p:cNvSpPr>
          <p:nvPr>
            <p:ph type="sldNum" sz="quarter" idx="26"/>
          </p:nvPr>
        </p:nvSpPr>
        <p:spPr/>
        <p:txBody>
          <a:bodyPr/>
          <a:lstStyle>
            <a:extLst/>
          </a:lstStyle>
          <a:p>
            <a:pPr algn="r"/>
            <a:fld id="{256D3EEF-DE4E-429D-8EC4-DDC531AFF587}" type="slidenum">
              <a:rPr kumimoji="0" lang="fr-FR" sz="1000"/>
              <a:pPr algn="r"/>
              <a:t>‹N°›</a:t>
            </a:fld>
            <a:endParaRPr kumimoji="0" lang="fr-FR"/>
          </a:p>
        </p:txBody>
      </p:sp>
      <p:sp>
        <p:nvSpPr>
          <p:cNvPr id="23" name="Rectangle 23"/>
          <p:cNvSpPr>
            <a:spLocks noGrp="1"/>
          </p:cNvSpPr>
          <p:nvPr>
            <p:ph type="ftr" sz="quarter" idx="27"/>
          </p:nvPr>
        </p:nvSpPr>
        <p:spPr/>
        <p:txBody>
          <a:bodyPr/>
          <a:lstStyle>
            <a:extLst/>
          </a:lstStyle>
          <a:p>
            <a:endParaRPr kumimoji="0" lang="fr-F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Pierre tombale">
    <p:spTree>
      <p:nvGrpSpPr>
        <p:cNvPr id="1" name=""/>
        <p:cNvGrpSpPr/>
        <p:nvPr/>
      </p:nvGrpSpPr>
      <p:grpSpPr>
        <a:xfrm>
          <a:off x="0" y="0"/>
          <a:ext cx="0" cy="0"/>
          <a:chOff x="0" y="0"/>
          <a:chExt cx="0" cy="0"/>
        </a:xfrm>
      </p:grpSpPr>
      <p:sp>
        <p:nvSpPr>
          <p:cNvPr id="23" name="Rectangle 2"/>
          <p:cNvSpPr>
            <a:spLocks noGrp="1"/>
          </p:cNvSpPr>
          <p:nvPr>
            <p:ph type="title"/>
          </p:nvPr>
        </p:nvSpPr>
        <p:spPr>
          <a:xfrm>
            <a:off x="8610600" y="381000"/>
            <a:ext cx="533400" cy="5867400"/>
          </a:xfrm>
          <a:prstGeom prst="rect">
            <a:avLst/>
          </a:prstGeom>
        </p:spPr>
        <p:txBody>
          <a:bodyPr/>
          <a:lstStyle>
            <a:extLst/>
          </a:lstStyle>
          <a:p>
            <a:pPr eaLnBrk="1" latinLnBrk="0" hangingPunct="1"/>
            <a:r>
              <a:rPr lang="fr-FR" smtClean="0"/>
              <a:t>Modifiez le style du titre</a:t>
            </a:r>
            <a:endParaRPr/>
          </a:p>
        </p:txBody>
      </p:sp>
      <p:sp>
        <p:nvSpPr>
          <p:cNvPr id="9" name="Rectangle 6"/>
          <p:cNvSpPr/>
          <p:nvPr/>
        </p:nvSpPr>
        <p:spPr>
          <a:xfrm>
            <a:off x="1371600" y="1447800"/>
            <a:ext cx="1676400" cy="2057400"/>
          </a:xfrm>
          <a:prstGeom prst="rect">
            <a:avLst/>
          </a:prstGeom>
          <a:ln w="76200" cap="sq" cmpd="thickThin" algn="ctr">
            <a:solidFill>
              <a:schemeClr val="accent6"/>
            </a:solidFill>
            <a:prstDash val="solid"/>
            <a:roun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8" name="Rectangle 6"/>
          <p:cNvSpPr/>
          <p:nvPr/>
        </p:nvSpPr>
        <p:spPr>
          <a:xfrm>
            <a:off x="1371600" y="3886200"/>
            <a:ext cx="1676400" cy="2057400"/>
          </a:xfrm>
          <a:prstGeom prst="rect">
            <a:avLst/>
          </a:prstGeom>
          <a:ln w="76200" cap="sq" cmpd="thickThin" algn="ctr">
            <a:solidFill>
              <a:schemeClr val="accent6"/>
            </a:solidFill>
            <a:prstDash val="solid"/>
            <a:roun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26" name="Rectangle 6"/>
          <p:cNvSpPr/>
          <p:nvPr/>
        </p:nvSpPr>
        <p:spPr>
          <a:xfrm>
            <a:off x="3505200" y="1447800"/>
            <a:ext cx="1676400" cy="2057400"/>
          </a:xfrm>
          <a:prstGeom prst="rect">
            <a:avLst/>
          </a:prstGeom>
          <a:ln w="76200" cap="sq" cmpd="thickThin" algn="ctr">
            <a:solidFill>
              <a:schemeClr val="accent6"/>
            </a:solidFill>
            <a:prstDash val="solid"/>
            <a:roun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25" name="Rectangle 6"/>
          <p:cNvSpPr/>
          <p:nvPr/>
        </p:nvSpPr>
        <p:spPr>
          <a:xfrm>
            <a:off x="3505200" y="3886200"/>
            <a:ext cx="1676400" cy="2057400"/>
          </a:xfrm>
          <a:prstGeom prst="rect">
            <a:avLst/>
          </a:prstGeom>
          <a:ln w="76200" cap="sq" cmpd="thickThin" algn="ctr">
            <a:solidFill>
              <a:schemeClr val="accent6"/>
            </a:solidFill>
            <a:prstDash val="solid"/>
            <a:roun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31" name="Rectangle 6"/>
          <p:cNvSpPr/>
          <p:nvPr/>
        </p:nvSpPr>
        <p:spPr>
          <a:xfrm>
            <a:off x="5638800" y="1447800"/>
            <a:ext cx="1676400" cy="2057400"/>
          </a:xfrm>
          <a:prstGeom prst="rect">
            <a:avLst/>
          </a:prstGeom>
          <a:ln w="76200" cap="sq" cmpd="thickThin" algn="ctr">
            <a:solidFill>
              <a:schemeClr val="accent6"/>
            </a:solidFill>
            <a:prstDash val="solid"/>
            <a:roun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3" name="Rectangle 6"/>
          <p:cNvSpPr/>
          <p:nvPr/>
        </p:nvSpPr>
        <p:spPr>
          <a:xfrm>
            <a:off x="5638800" y="3886200"/>
            <a:ext cx="1676400" cy="2057400"/>
          </a:xfrm>
          <a:prstGeom prst="rect">
            <a:avLst/>
          </a:prstGeom>
          <a:ln w="76200" cap="sq" cmpd="thickThin" algn="ctr">
            <a:solidFill>
              <a:schemeClr val="accent6"/>
            </a:solidFill>
            <a:prstDash val="solid"/>
            <a:roun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24" name="Rectangle 10"/>
          <p:cNvSpPr>
            <a:spLocks noGrp="1"/>
          </p:cNvSpPr>
          <p:nvPr>
            <p:ph type="pic" sz="quarter" idx="13" hasCustomPrompt="1"/>
          </p:nvPr>
        </p:nvSpPr>
        <p:spPr>
          <a:xfrm>
            <a:off x="1524000" y="1600200"/>
            <a:ext cx="1371600" cy="685800"/>
          </a:xfrm>
        </p:spPr>
        <p:txBody>
          <a:bodyPr/>
          <a:lstStyle>
            <a:extLst/>
          </a:lstStyle>
          <a:p>
            <a:r>
              <a:rPr kumimoji="0" lang="fr-FR"/>
              <a:t>Logo</a:t>
            </a:r>
            <a:r>
              <a:rPr kumimoji="0" lang="fr-FR" baseline="0"/>
              <a:t> de la société</a:t>
            </a:r>
            <a:endParaRPr kumimoji="0" lang="fr-FR"/>
          </a:p>
        </p:txBody>
      </p:sp>
      <p:sp>
        <p:nvSpPr>
          <p:cNvPr id="19" name="Rectangle 10"/>
          <p:cNvSpPr>
            <a:spLocks noGrp="1"/>
          </p:cNvSpPr>
          <p:nvPr>
            <p:ph type="pic" sz="quarter" idx="29" hasCustomPrompt="1"/>
          </p:nvPr>
        </p:nvSpPr>
        <p:spPr>
          <a:xfrm>
            <a:off x="1524000" y="4038600"/>
            <a:ext cx="1371600" cy="685800"/>
          </a:xfrm>
        </p:spPr>
        <p:txBody>
          <a:bodyPr/>
          <a:lstStyle>
            <a:extLst/>
          </a:lstStyle>
          <a:p>
            <a:r>
              <a:rPr kumimoji="0" lang="fr-FR"/>
              <a:t>Logo</a:t>
            </a:r>
            <a:r>
              <a:rPr kumimoji="0" lang="fr-FR" baseline="0"/>
              <a:t> de la société</a:t>
            </a:r>
            <a:endParaRPr kumimoji="0" lang="fr-FR"/>
          </a:p>
        </p:txBody>
      </p:sp>
      <p:sp>
        <p:nvSpPr>
          <p:cNvPr id="27" name="Rectangle 10"/>
          <p:cNvSpPr>
            <a:spLocks noGrp="1"/>
          </p:cNvSpPr>
          <p:nvPr>
            <p:ph type="pic" sz="quarter" idx="17" hasCustomPrompt="1"/>
          </p:nvPr>
        </p:nvSpPr>
        <p:spPr>
          <a:xfrm>
            <a:off x="3657600" y="1600200"/>
            <a:ext cx="1371600" cy="685800"/>
          </a:xfrm>
        </p:spPr>
        <p:txBody>
          <a:bodyPr/>
          <a:lstStyle>
            <a:extLst/>
          </a:lstStyle>
          <a:p>
            <a:r>
              <a:rPr kumimoji="0" lang="fr-FR"/>
              <a:t>Logo</a:t>
            </a:r>
            <a:r>
              <a:rPr kumimoji="0" lang="fr-FR" baseline="0"/>
              <a:t> de la société</a:t>
            </a:r>
            <a:endParaRPr kumimoji="0" lang="fr-FR"/>
          </a:p>
        </p:txBody>
      </p:sp>
      <p:sp>
        <p:nvSpPr>
          <p:cNvPr id="11" name="Rectangle 10"/>
          <p:cNvSpPr>
            <a:spLocks noGrp="1"/>
          </p:cNvSpPr>
          <p:nvPr>
            <p:ph type="pic" sz="quarter" idx="30" hasCustomPrompt="1"/>
          </p:nvPr>
        </p:nvSpPr>
        <p:spPr>
          <a:xfrm>
            <a:off x="3657600" y="4038600"/>
            <a:ext cx="1371600" cy="685800"/>
          </a:xfrm>
        </p:spPr>
        <p:txBody>
          <a:bodyPr/>
          <a:lstStyle>
            <a:extLst/>
          </a:lstStyle>
          <a:p>
            <a:r>
              <a:rPr kumimoji="0" lang="fr-FR"/>
              <a:t>Logo</a:t>
            </a:r>
            <a:r>
              <a:rPr kumimoji="0" lang="fr-FR" baseline="0"/>
              <a:t> de la société</a:t>
            </a:r>
            <a:endParaRPr kumimoji="0" lang="fr-FR"/>
          </a:p>
        </p:txBody>
      </p:sp>
      <p:sp>
        <p:nvSpPr>
          <p:cNvPr id="4" name="Rectangle 10"/>
          <p:cNvSpPr>
            <a:spLocks noGrp="1"/>
          </p:cNvSpPr>
          <p:nvPr>
            <p:ph type="pic" sz="quarter" idx="21" hasCustomPrompt="1"/>
          </p:nvPr>
        </p:nvSpPr>
        <p:spPr>
          <a:xfrm>
            <a:off x="5791200" y="1600200"/>
            <a:ext cx="1371600" cy="685800"/>
          </a:xfrm>
        </p:spPr>
        <p:txBody>
          <a:bodyPr/>
          <a:lstStyle>
            <a:extLst/>
          </a:lstStyle>
          <a:p>
            <a:r>
              <a:rPr kumimoji="0" lang="fr-FR"/>
              <a:t>Logo</a:t>
            </a:r>
            <a:r>
              <a:rPr kumimoji="0" lang="fr-FR" baseline="0"/>
              <a:t> de la société</a:t>
            </a:r>
            <a:endParaRPr kumimoji="0" lang="fr-FR"/>
          </a:p>
        </p:txBody>
      </p:sp>
      <p:sp>
        <p:nvSpPr>
          <p:cNvPr id="15" name="Rectangle 10"/>
          <p:cNvSpPr>
            <a:spLocks noGrp="1"/>
          </p:cNvSpPr>
          <p:nvPr>
            <p:ph type="pic" sz="quarter" idx="31" hasCustomPrompt="1"/>
          </p:nvPr>
        </p:nvSpPr>
        <p:spPr>
          <a:xfrm>
            <a:off x="5791200" y="4038600"/>
            <a:ext cx="1371600" cy="685800"/>
          </a:xfrm>
        </p:spPr>
        <p:txBody>
          <a:bodyPr/>
          <a:lstStyle>
            <a:extLst/>
          </a:lstStyle>
          <a:p>
            <a:r>
              <a:rPr kumimoji="0" lang="fr-FR"/>
              <a:t>Logo</a:t>
            </a:r>
            <a:r>
              <a:rPr kumimoji="0" lang="fr-FR" baseline="0"/>
              <a:t> de la société</a:t>
            </a:r>
            <a:endParaRPr kumimoji="0" lang="fr-FR"/>
          </a:p>
        </p:txBody>
      </p:sp>
      <p:sp>
        <p:nvSpPr>
          <p:cNvPr id="7" name="Rectangle 12"/>
          <p:cNvSpPr>
            <a:spLocks noGrp="1"/>
          </p:cNvSpPr>
          <p:nvPr>
            <p:ph type="body" sz="quarter" idx="14" hasCustomPrompt="1"/>
          </p:nvPr>
        </p:nvSpPr>
        <p:spPr>
          <a:xfrm>
            <a:off x="1524000" y="2895600"/>
            <a:ext cx="1371600" cy="304800"/>
          </a:xfrm>
        </p:spPr>
        <p:txBody>
          <a:bodyPr anchor="ctr"/>
          <a:lstStyle>
            <a:lvl1pPr algn="ctr" eaLnBrk="1" latinLnBrk="0" hangingPunct="1">
              <a:defRPr kumimoji="0" lang="fr-FR" b="1"/>
            </a:lvl1pPr>
            <a:extLst/>
          </a:lstStyle>
          <a:p>
            <a:pPr lvl="0"/>
            <a:r>
              <a:rPr kumimoji="0" lang="fr-FR"/>
              <a:t>Montant</a:t>
            </a:r>
          </a:p>
        </p:txBody>
      </p:sp>
      <p:sp>
        <p:nvSpPr>
          <p:cNvPr id="28" name="Rectangle 12"/>
          <p:cNvSpPr>
            <a:spLocks noGrp="1"/>
          </p:cNvSpPr>
          <p:nvPr>
            <p:ph type="body" sz="quarter" idx="33" hasCustomPrompt="1"/>
          </p:nvPr>
        </p:nvSpPr>
        <p:spPr>
          <a:xfrm>
            <a:off x="1524000" y="5334000"/>
            <a:ext cx="1371600" cy="304800"/>
          </a:xfrm>
        </p:spPr>
        <p:txBody>
          <a:bodyPr anchor="ctr"/>
          <a:lstStyle>
            <a:lvl1pPr algn="ctr" eaLnBrk="1" latinLnBrk="0" hangingPunct="1">
              <a:defRPr kumimoji="0" lang="fr-FR" b="1"/>
            </a:lvl1pPr>
            <a:extLst/>
          </a:lstStyle>
          <a:p>
            <a:pPr lvl="0"/>
            <a:r>
              <a:rPr kumimoji="0" lang="fr-FR"/>
              <a:t>Montant</a:t>
            </a:r>
          </a:p>
        </p:txBody>
      </p:sp>
      <p:sp>
        <p:nvSpPr>
          <p:cNvPr id="30" name="Rectangle 12"/>
          <p:cNvSpPr>
            <a:spLocks noGrp="1"/>
          </p:cNvSpPr>
          <p:nvPr>
            <p:ph type="body" sz="quarter" idx="18" hasCustomPrompt="1"/>
          </p:nvPr>
        </p:nvSpPr>
        <p:spPr>
          <a:xfrm>
            <a:off x="3657600" y="2895600"/>
            <a:ext cx="1371600" cy="304800"/>
          </a:xfrm>
        </p:spPr>
        <p:txBody>
          <a:bodyPr anchor="ctr"/>
          <a:lstStyle>
            <a:lvl1pPr algn="ctr" eaLnBrk="1" latinLnBrk="0" hangingPunct="1">
              <a:defRPr kumimoji="0" lang="fr-FR" b="1"/>
            </a:lvl1pPr>
            <a:extLst/>
          </a:lstStyle>
          <a:p>
            <a:pPr lvl="0"/>
            <a:r>
              <a:rPr kumimoji="0" lang="fr-FR"/>
              <a:t>Montant</a:t>
            </a:r>
          </a:p>
        </p:txBody>
      </p:sp>
      <p:sp>
        <p:nvSpPr>
          <p:cNvPr id="13" name="Rectangle 12"/>
          <p:cNvSpPr>
            <a:spLocks noGrp="1"/>
          </p:cNvSpPr>
          <p:nvPr>
            <p:ph type="body" sz="quarter" idx="34" hasCustomPrompt="1"/>
          </p:nvPr>
        </p:nvSpPr>
        <p:spPr>
          <a:xfrm>
            <a:off x="3657600" y="5334000"/>
            <a:ext cx="1371600" cy="304800"/>
          </a:xfrm>
        </p:spPr>
        <p:txBody>
          <a:bodyPr anchor="ctr"/>
          <a:lstStyle>
            <a:lvl1pPr algn="ctr" eaLnBrk="1" latinLnBrk="0" hangingPunct="1">
              <a:defRPr kumimoji="0" lang="fr-FR" b="1"/>
            </a:lvl1pPr>
            <a:extLst/>
          </a:lstStyle>
          <a:p>
            <a:pPr lvl="0"/>
            <a:r>
              <a:rPr kumimoji="0" lang="fr-FR"/>
              <a:t>Montant</a:t>
            </a:r>
          </a:p>
        </p:txBody>
      </p:sp>
      <p:sp>
        <p:nvSpPr>
          <p:cNvPr id="14" name="Rectangle 12"/>
          <p:cNvSpPr>
            <a:spLocks noGrp="1"/>
          </p:cNvSpPr>
          <p:nvPr>
            <p:ph type="body" sz="quarter" idx="22" hasCustomPrompt="1"/>
          </p:nvPr>
        </p:nvSpPr>
        <p:spPr>
          <a:xfrm>
            <a:off x="5791200" y="2895600"/>
            <a:ext cx="1371600" cy="304800"/>
          </a:xfrm>
        </p:spPr>
        <p:txBody>
          <a:bodyPr anchor="ctr"/>
          <a:lstStyle>
            <a:lvl1pPr algn="ctr" eaLnBrk="1" latinLnBrk="0" hangingPunct="1">
              <a:defRPr kumimoji="0" lang="fr-FR" b="1"/>
            </a:lvl1pPr>
            <a:extLst/>
          </a:lstStyle>
          <a:p>
            <a:pPr lvl="0"/>
            <a:r>
              <a:rPr kumimoji="0" lang="fr-FR"/>
              <a:t>Montant</a:t>
            </a:r>
          </a:p>
        </p:txBody>
      </p:sp>
      <p:sp>
        <p:nvSpPr>
          <p:cNvPr id="2" name="Rectangle 12"/>
          <p:cNvSpPr>
            <a:spLocks noGrp="1"/>
          </p:cNvSpPr>
          <p:nvPr>
            <p:ph type="body" sz="quarter" idx="35" hasCustomPrompt="1"/>
          </p:nvPr>
        </p:nvSpPr>
        <p:spPr>
          <a:xfrm>
            <a:off x="5791200" y="5334000"/>
            <a:ext cx="1371600" cy="304800"/>
          </a:xfrm>
        </p:spPr>
        <p:txBody>
          <a:bodyPr anchor="ctr"/>
          <a:lstStyle>
            <a:lvl1pPr algn="ctr" eaLnBrk="1" latinLnBrk="0" hangingPunct="1">
              <a:defRPr kumimoji="0" lang="fr-FR" b="1"/>
            </a:lvl1pPr>
            <a:extLst/>
          </a:lstStyle>
          <a:p>
            <a:pPr lvl="0"/>
            <a:r>
              <a:rPr kumimoji="0" lang="fr-FR"/>
              <a:t>Montant</a:t>
            </a:r>
          </a:p>
        </p:txBody>
      </p:sp>
      <p:sp>
        <p:nvSpPr>
          <p:cNvPr id="44" name="Rectangle 11"/>
          <p:cNvSpPr>
            <a:spLocks noGrp="1"/>
          </p:cNvSpPr>
          <p:nvPr>
            <p:ph type="body" sz="quarter" idx="15" hasCustomPrompt="1"/>
          </p:nvPr>
        </p:nvSpPr>
        <p:spPr>
          <a:xfrm>
            <a:off x="1524000" y="3200400"/>
            <a:ext cx="1371600" cy="152400"/>
          </a:xfrm>
        </p:spPr>
        <p:txBody>
          <a:bodyPr anchor="ctr">
            <a:noAutofit/>
          </a:bodyPr>
          <a:lstStyle>
            <a:lvl1pPr algn="ctr" eaLnBrk="1" latinLnBrk="0" hangingPunct="1">
              <a:defRPr kumimoji="0" lang="fr-FR" sz="800" i="1"/>
            </a:lvl1pPr>
            <a:extLst/>
          </a:lstStyle>
          <a:p>
            <a:pPr lvl="0"/>
            <a:r>
              <a:rPr kumimoji="0" lang="fr-FR"/>
              <a:t>Date</a:t>
            </a:r>
          </a:p>
        </p:txBody>
      </p:sp>
      <p:sp>
        <p:nvSpPr>
          <p:cNvPr id="35" name="Rectangle 11"/>
          <p:cNvSpPr>
            <a:spLocks noGrp="1"/>
          </p:cNvSpPr>
          <p:nvPr>
            <p:ph type="body" sz="quarter" idx="37" hasCustomPrompt="1"/>
          </p:nvPr>
        </p:nvSpPr>
        <p:spPr>
          <a:xfrm>
            <a:off x="1524000" y="5638800"/>
            <a:ext cx="1371600" cy="152400"/>
          </a:xfrm>
        </p:spPr>
        <p:txBody>
          <a:bodyPr anchor="ctr">
            <a:noAutofit/>
          </a:bodyPr>
          <a:lstStyle>
            <a:lvl1pPr algn="ctr" eaLnBrk="1" latinLnBrk="0" hangingPunct="1">
              <a:defRPr kumimoji="0" lang="fr-FR" sz="800" i="1"/>
            </a:lvl1pPr>
            <a:extLst/>
          </a:lstStyle>
          <a:p>
            <a:pPr lvl="0"/>
            <a:r>
              <a:rPr kumimoji="0" lang="fr-FR"/>
              <a:t>Date</a:t>
            </a:r>
          </a:p>
        </p:txBody>
      </p:sp>
      <p:sp>
        <p:nvSpPr>
          <p:cNvPr id="34" name="Rectangle 11"/>
          <p:cNvSpPr>
            <a:spLocks noGrp="1"/>
          </p:cNvSpPr>
          <p:nvPr>
            <p:ph type="body" sz="quarter" idx="19" hasCustomPrompt="1"/>
          </p:nvPr>
        </p:nvSpPr>
        <p:spPr>
          <a:xfrm>
            <a:off x="3657600" y="3200400"/>
            <a:ext cx="1371600" cy="152400"/>
          </a:xfrm>
        </p:spPr>
        <p:txBody>
          <a:bodyPr anchor="ctr">
            <a:noAutofit/>
          </a:bodyPr>
          <a:lstStyle>
            <a:lvl1pPr algn="ctr" eaLnBrk="1" latinLnBrk="0" hangingPunct="1">
              <a:defRPr kumimoji="0" lang="fr-FR" sz="800" i="1"/>
            </a:lvl1pPr>
            <a:extLst/>
          </a:lstStyle>
          <a:p>
            <a:pPr lvl="0"/>
            <a:r>
              <a:rPr kumimoji="0" lang="fr-FR"/>
              <a:t>Date</a:t>
            </a:r>
          </a:p>
        </p:txBody>
      </p:sp>
      <p:sp>
        <p:nvSpPr>
          <p:cNvPr id="40" name="Rectangle 11"/>
          <p:cNvSpPr>
            <a:spLocks noGrp="1"/>
          </p:cNvSpPr>
          <p:nvPr>
            <p:ph type="body" sz="quarter" idx="38" hasCustomPrompt="1"/>
          </p:nvPr>
        </p:nvSpPr>
        <p:spPr>
          <a:xfrm>
            <a:off x="3657600" y="5638800"/>
            <a:ext cx="1371600" cy="152400"/>
          </a:xfrm>
        </p:spPr>
        <p:txBody>
          <a:bodyPr anchor="ctr">
            <a:noAutofit/>
          </a:bodyPr>
          <a:lstStyle>
            <a:lvl1pPr algn="ctr" eaLnBrk="1" latinLnBrk="0" hangingPunct="1">
              <a:defRPr kumimoji="0" lang="fr-FR" sz="800" i="1"/>
            </a:lvl1pPr>
            <a:extLst/>
          </a:lstStyle>
          <a:p>
            <a:pPr lvl="0"/>
            <a:r>
              <a:rPr kumimoji="0" lang="fr-FR"/>
              <a:t>Date</a:t>
            </a:r>
          </a:p>
        </p:txBody>
      </p:sp>
      <p:sp>
        <p:nvSpPr>
          <p:cNvPr id="38" name="Rectangle 11"/>
          <p:cNvSpPr>
            <a:spLocks noGrp="1"/>
          </p:cNvSpPr>
          <p:nvPr>
            <p:ph type="body" sz="quarter" idx="23" hasCustomPrompt="1"/>
          </p:nvPr>
        </p:nvSpPr>
        <p:spPr>
          <a:xfrm>
            <a:off x="5791200" y="3200400"/>
            <a:ext cx="1371600" cy="152400"/>
          </a:xfrm>
        </p:spPr>
        <p:txBody>
          <a:bodyPr anchor="ctr">
            <a:noAutofit/>
          </a:bodyPr>
          <a:lstStyle>
            <a:lvl1pPr algn="ctr" eaLnBrk="1" latinLnBrk="0" hangingPunct="1">
              <a:defRPr kumimoji="0" lang="fr-FR" sz="800" i="1"/>
            </a:lvl1pPr>
            <a:extLst/>
          </a:lstStyle>
          <a:p>
            <a:pPr lvl="0"/>
            <a:r>
              <a:rPr kumimoji="0" lang="fr-FR"/>
              <a:t>Date</a:t>
            </a:r>
          </a:p>
        </p:txBody>
      </p:sp>
      <p:sp>
        <p:nvSpPr>
          <p:cNvPr id="33" name="Rectangle 11"/>
          <p:cNvSpPr>
            <a:spLocks noGrp="1"/>
          </p:cNvSpPr>
          <p:nvPr>
            <p:ph type="body" sz="quarter" idx="39" hasCustomPrompt="1"/>
          </p:nvPr>
        </p:nvSpPr>
        <p:spPr>
          <a:xfrm>
            <a:off x="5791200" y="5638800"/>
            <a:ext cx="1371600" cy="152400"/>
          </a:xfrm>
        </p:spPr>
        <p:txBody>
          <a:bodyPr anchor="ctr">
            <a:noAutofit/>
          </a:bodyPr>
          <a:lstStyle>
            <a:lvl1pPr algn="ctr" eaLnBrk="1" latinLnBrk="0" hangingPunct="1">
              <a:defRPr kumimoji="0" lang="fr-FR" sz="800" i="1"/>
            </a:lvl1pPr>
            <a:extLst/>
          </a:lstStyle>
          <a:p>
            <a:pPr lvl="0"/>
            <a:r>
              <a:rPr kumimoji="0" lang="fr-FR"/>
              <a:t>Date</a:t>
            </a:r>
          </a:p>
        </p:txBody>
      </p:sp>
      <p:sp>
        <p:nvSpPr>
          <p:cNvPr id="5" name="Rectangle 14"/>
          <p:cNvSpPr>
            <a:spLocks noGrp="1"/>
          </p:cNvSpPr>
          <p:nvPr>
            <p:ph type="body" sz="quarter" idx="16" hasCustomPrompt="1"/>
          </p:nvPr>
        </p:nvSpPr>
        <p:spPr>
          <a:xfrm>
            <a:off x="1524000" y="2286000"/>
            <a:ext cx="1371600" cy="609600"/>
          </a:xfrm>
        </p:spPr>
        <p:txBody>
          <a:bodyPr anchor="ctr"/>
          <a:lstStyle>
            <a:lvl1pPr algn="ctr" eaLnBrk="1" latinLnBrk="0" hangingPunct="1">
              <a:defRPr kumimoji="0" lang="fr-FR" sz="800"/>
            </a:lvl1pPr>
            <a:extLst/>
          </a:lstStyle>
          <a:p>
            <a:pPr lvl="0"/>
            <a:r>
              <a:rPr kumimoji="0" lang="fr-FR"/>
              <a:t>Description</a:t>
            </a:r>
          </a:p>
        </p:txBody>
      </p:sp>
      <p:sp>
        <p:nvSpPr>
          <p:cNvPr id="56" name="Rectangle 14"/>
          <p:cNvSpPr>
            <a:spLocks noGrp="1"/>
          </p:cNvSpPr>
          <p:nvPr>
            <p:ph type="body" sz="quarter" idx="41" hasCustomPrompt="1"/>
          </p:nvPr>
        </p:nvSpPr>
        <p:spPr>
          <a:xfrm>
            <a:off x="1524000" y="4724400"/>
            <a:ext cx="1371600" cy="609600"/>
          </a:xfrm>
        </p:spPr>
        <p:txBody>
          <a:bodyPr anchor="ctr"/>
          <a:lstStyle>
            <a:lvl1pPr algn="ctr" eaLnBrk="1" latinLnBrk="0" hangingPunct="1">
              <a:defRPr kumimoji="0" lang="fr-FR" sz="800"/>
            </a:lvl1pPr>
            <a:extLst/>
          </a:lstStyle>
          <a:p>
            <a:pPr lvl="0"/>
            <a:r>
              <a:rPr kumimoji="0" lang="fr-FR"/>
              <a:t>Description</a:t>
            </a:r>
          </a:p>
        </p:txBody>
      </p:sp>
      <p:sp>
        <p:nvSpPr>
          <p:cNvPr id="62" name="Rectangle 14"/>
          <p:cNvSpPr>
            <a:spLocks noGrp="1"/>
          </p:cNvSpPr>
          <p:nvPr>
            <p:ph type="body" sz="quarter" idx="20" hasCustomPrompt="1"/>
          </p:nvPr>
        </p:nvSpPr>
        <p:spPr>
          <a:xfrm>
            <a:off x="3657600" y="2286000"/>
            <a:ext cx="1371600" cy="609600"/>
          </a:xfrm>
        </p:spPr>
        <p:txBody>
          <a:bodyPr anchor="ctr"/>
          <a:lstStyle>
            <a:lvl1pPr algn="ctr" eaLnBrk="1" latinLnBrk="0" hangingPunct="1">
              <a:defRPr kumimoji="0" lang="fr-FR" sz="800"/>
            </a:lvl1pPr>
            <a:extLst/>
          </a:lstStyle>
          <a:p>
            <a:pPr lvl="0"/>
            <a:r>
              <a:rPr kumimoji="0" lang="fr-FR"/>
              <a:t>Description</a:t>
            </a:r>
          </a:p>
        </p:txBody>
      </p:sp>
      <p:sp>
        <p:nvSpPr>
          <p:cNvPr id="37" name="Rectangle 14"/>
          <p:cNvSpPr>
            <a:spLocks noGrp="1"/>
          </p:cNvSpPr>
          <p:nvPr>
            <p:ph type="body" sz="quarter" idx="42" hasCustomPrompt="1"/>
          </p:nvPr>
        </p:nvSpPr>
        <p:spPr>
          <a:xfrm>
            <a:off x="3657600" y="4724400"/>
            <a:ext cx="1371600" cy="609600"/>
          </a:xfrm>
        </p:spPr>
        <p:txBody>
          <a:bodyPr anchor="ctr"/>
          <a:lstStyle>
            <a:lvl1pPr algn="ctr" eaLnBrk="1" latinLnBrk="0" hangingPunct="1">
              <a:defRPr kumimoji="0" lang="fr-FR" sz="800"/>
            </a:lvl1pPr>
            <a:extLst/>
          </a:lstStyle>
          <a:p>
            <a:pPr lvl="0"/>
            <a:r>
              <a:rPr kumimoji="0" lang="fr-FR"/>
              <a:t>Description</a:t>
            </a:r>
          </a:p>
        </p:txBody>
      </p:sp>
      <p:sp>
        <p:nvSpPr>
          <p:cNvPr id="41" name="Rectangle 14"/>
          <p:cNvSpPr>
            <a:spLocks noGrp="1"/>
          </p:cNvSpPr>
          <p:nvPr>
            <p:ph type="body" sz="quarter" idx="24" hasCustomPrompt="1"/>
          </p:nvPr>
        </p:nvSpPr>
        <p:spPr>
          <a:xfrm>
            <a:off x="5791200" y="2286000"/>
            <a:ext cx="1371600" cy="609600"/>
          </a:xfrm>
        </p:spPr>
        <p:txBody>
          <a:bodyPr anchor="ctr"/>
          <a:lstStyle>
            <a:lvl1pPr algn="ctr" eaLnBrk="1" latinLnBrk="0" hangingPunct="1">
              <a:defRPr kumimoji="0" lang="fr-FR" sz="800"/>
            </a:lvl1pPr>
            <a:extLst/>
          </a:lstStyle>
          <a:p>
            <a:pPr lvl="0"/>
            <a:r>
              <a:rPr kumimoji="0" lang="fr-FR"/>
              <a:t>Description</a:t>
            </a:r>
          </a:p>
        </p:txBody>
      </p:sp>
      <p:sp>
        <p:nvSpPr>
          <p:cNvPr id="52" name="Rectangle 14"/>
          <p:cNvSpPr>
            <a:spLocks noGrp="1"/>
          </p:cNvSpPr>
          <p:nvPr>
            <p:ph type="body" sz="quarter" idx="43" hasCustomPrompt="1"/>
          </p:nvPr>
        </p:nvSpPr>
        <p:spPr>
          <a:xfrm>
            <a:off x="5791200" y="4724400"/>
            <a:ext cx="1371600" cy="609600"/>
          </a:xfrm>
        </p:spPr>
        <p:txBody>
          <a:bodyPr anchor="ctr"/>
          <a:lstStyle>
            <a:lvl1pPr algn="ctr" eaLnBrk="1" latinLnBrk="0" hangingPunct="1">
              <a:defRPr kumimoji="0" lang="fr-FR" sz="800"/>
            </a:lvl1pPr>
            <a:extLst/>
          </a:lstStyle>
          <a:p>
            <a:pPr lvl="0"/>
            <a:r>
              <a:rPr kumimoji="0" lang="fr-FR"/>
              <a:t>Description</a:t>
            </a:r>
          </a:p>
        </p:txBody>
      </p:sp>
      <p:sp>
        <p:nvSpPr>
          <p:cNvPr id="39" name="Rectangle 51"/>
          <p:cNvSpPr>
            <a:spLocks noGrp="1"/>
          </p:cNvSpPr>
          <p:nvPr>
            <p:ph type="body" sz="quarter" idx="46"/>
          </p:nvPr>
        </p:nvSpPr>
        <p:spPr>
          <a:xfrm>
            <a:off x="304800" y="381000"/>
            <a:ext cx="8077200" cy="838200"/>
          </a:xfrm>
        </p:spPr>
        <p:txBody>
          <a:bodyPr/>
          <a:lstStyle>
            <a:lvl1pPr eaLnBrk="1" latinLnBrk="0" hangingPunct="1">
              <a:defRPr kumimoji="0" lang="fr-FR" sz="1200"/>
            </a:lvl1pPr>
            <a:extLst/>
          </a:lstStyle>
          <a:p>
            <a:pPr lvl="0" eaLnBrk="1" latinLnBrk="0" hangingPunct="1"/>
            <a:r>
              <a:rPr lang="fr-FR" smtClean="0"/>
              <a:t>Modifiez les styles du texte du masque</a:t>
            </a:r>
          </a:p>
        </p:txBody>
      </p:sp>
      <p:sp>
        <p:nvSpPr>
          <p:cNvPr id="42" name="Rectangle 42"/>
          <p:cNvSpPr>
            <a:spLocks noGrp="1"/>
          </p:cNvSpPr>
          <p:nvPr>
            <p:ph type="dt" sz="half" idx="47"/>
          </p:nvPr>
        </p:nvSpPr>
        <p:spPr/>
        <p:txBody>
          <a:bodyPr/>
          <a:lstStyle>
            <a:extLst/>
          </a:lstStyle>
          <a:p>
            <a:pPr algn="r"/>
            <a:r>
              <a:rPr lang="fr-FR" smtClean="0"/>
              <a:t>28/6/2006</a:t>
            </a:r>
            <a:endParaRPr kumimoji="0" lang="fr-FR"/>
          </a:p>
        </p:txBody>
      </p:sp>
      <p:sp>
        <p:nvSpPr>
          <p:cNvPr id="43" name="Rectangle 43"/>
          <p:cNvSpPr>
            <a:spLocks noGrp="1"/>
          </p:cNvSpPr>
          <p:nvPr>
            <p:ph type="sldNum" sz="quarter" idx="48"/>
          </p:nvPr>
        </p:nvSpPr>
        <p:spPr/>
        <p:txBody>
          <a:bodyPr/>
          <a:lstStyle>
            <a:extLst/>
          </a:lstStyle>
          <a:p>
            <a:pPr algn="r"/>
            <a:fld id="{256D3EEF-DE4E-429D-8EC4-DDC531AFF587}" type="slidenum">
              <a:rPr kumimoji="0" lang="fr-FR" sz="1000"/>
              <a:pPr algn="r"/>
              <a:t>‹N°›</a:t>
            </a:fld>
            <a:endParaRPr kumimoji="0" lang="fr-FR"/>
          </a:p>
        </p:txBody>
      </p:sp>
      <p:sp>
        <p:nvSpPr>
          <p:cNvPr id="45" name="Rectangle 45"/>
          <p:cNvSpPr>
            <a:spLocks noGrp="1"/>
          </p:cNvSpPr>
          <p:nvPr>
            <p:ph type="ftr" sz="quarter" idx="49"/>
          </p:nvPr>
        </p:nvSpPr>
        <p:spPr/>
        <p:txBody>
          <a:bodyPr/>
          <a:lstStyle>
            <a:extLst/>
          </a:lstStyle>
          <a:p>
            <a:endParaRPr kumimoji="0"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re">
    <p:spTree>
      <p:nvGrpSpPr>
        <p:cNvPr id="1" name=""/>
        <p:cNvGrpSpPr/>
        <p:nvPr/>
      </p:nvGrpSpPr>
      <p:grpSpPr>
        <a:xfrm>
          <a:off x="0" y="0"/>
          <a:ext cx="0" cy="0"/>
          <a:chOff x="0" y="0"/>
          <a:chExt cx="0" cy="0"/>
        </a:xfrm>
      </p:grpSpPr>
      <p:sp>
        <p:nvSpPr>
          <p:cNvPr id="15" name="Rectangle 15"/>
          <p:cNvSpPr>
            <a:spLocks noGrp="1"/>
          </p:cNvSpPr>
          <p:nvPr>
            <p:ph type="sldNum" sz="quarter" idx="11"/>
          </p:nvPr>
        </p:nvSpPr>
        <p:spPr>
          <a:xfrm>
            <a:off x="6477000" y="6477000"/>
            <a:ext cx="1021080" cy="304800"/>
          </a:xfrm>
        </p:spPr>
        <p:txBody>
          <a:bodyPr anchor="ctr"/>
          <a:lstStyle>
            <a:extLst/>
          </a:lstStyle>
          <a:p>
            <a:pPr algn="r"/>
            <a:fld id="{256D3EEF-DE4E-429D-8EC4-DDC531AFF587}" type="slidenum">
              <a:rPr kumimoji="0" lang="fr-FR" sz="1000"/>
              <a:pPr algn="r"/>
              <a:t>‹N°›</a:t>
            </a:fld>
            <a:endParaRPr kumimoji="0" lang="fr-FR"/>
          </a:p>
        </p:txBody>
      </p:sp>
      <p:sp>
        <p:nvSpPr>
          <p:cNvPr id="16" name="Rectangle 16"/>
          <p:cNvSpPr>
            <a:spLocks noGrp="1"/>
          </p:cNvSpPr>
          <p:nvPr>
            <p:ph type="ftr" sz="quarter" idx="12"/>
          </p:nvPr>
        </p:nvSpPr>
        <p:spPr/>
        <p:txBody>
          <a:bodyPr/>
          <a:lstStyle>
            <a:extLst/>
          </a:lstStyle>
          <a:p>
            <a:endParaRPr kumimoji="0" lang="fr-FR"/>
          </a:p>
        </p:txBody>
      </p:sp>
      <p:sp>
        <p:nvSpPr>
          <p:cNvPr id="8" name="Rectangle 10"/>
          <p:cNvSpPr/>
          <p:nvPr userDrawn="1"/>
        </p:nvSpPr>
        <p:spPr>
          <a:xfrm>
            <a:off x="0" y="0"/>
            <a:ext cx="9144000" cy="4038600"/>
          </a:xfrm>
          <a:prstGeom prst="rect">
            <a:avLst/>
          </a:prstGeom>
          <a:solidFill>
            <a:schemeClr val="accent4"/>
          </a:solidFill>
          <a:ln w="25400" cap="rnd" cmpd="sng" algn="ctr">
            <a:noFill/>
            <a:prstDash val="soli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10" name="Date Placeholder 9"/>
          <p:cNvSpPr>
            <a:spLocks noGrp="1"/>
          </p:cNvSpPr>
          <p:nvPr>
            <p:ph type="dt" sz="half" idx="10"/>
          </p:nvPr>
        </p:nvSpPr>
        <p:spPr>
          <a:xfrm>
            <a:off x="228600" y="6477000"/>
            <a:ext cx="1600200" cy="304800"/>
          </a:xfrm>
        </p:spPr>
        <p:txBody>
          <a:bodyPr anchor="ctr"/>
          <a:lstStyle>
            <a:lvl1pPr algn="l" eaLnBrk="1" latinLnBrk="0" hangingPunct="1">
              <a:defRPr kumimoji="0" lang="fr-FR">
                <a:solidFill>
                  <a:srgbClr val="A0A0A0"/>
                </a:solidFill>
              </a:defRPr>
            </a:lvl1pPr>
            <a:extLst/>
          </a:lstStyle>
          <a:p>
            <a:r>
              <a:rPr lang="fr-FR" smtClean="0"/>
              <a:t>28/6/2006</a:t>
            </a:r>
            <a:endParaRPr kumimoji="0" lang="fr-FR"/>
          </a:p>
        </p:txBody>
      </p:sp>
      <p:sp>
        <p:nvSpPr>
          <p:cNvPr id="9" name="Rectangle 10"/>
          <p:cNvSpPr/>
          <p:nvPr userDrawn="1"/>
        </p:nvSpPr>
        <p:spPr>
          <a:xfrm>
            <a:off x="0" y="3786190"/>
            <a:ext cx="9144000" cy="1143000"/>
          </a:xfrm>
          <a:prstGeom prst="rect">
            <a:avLst/>
          </a:prstGeom>
          <a:solidFill>
            <a:schemeClr val="accent6">
              <a:shade val="75000"/>
            </a:schemeClr>
          </a:solidFill>
          <a:ln w="25400" cap="rnd" cmpd="sng" algn="ctr">
            <a:noFill/>
            <a:prstDash val="soli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2" name="Rectangle 2"/>
          <p:cNvSpPr>
            <a:spLocks noGrp="1"/>
          </p:cNvSpPr>
          <p:nvPr>
            <p:ph type="ctrTitle"/>
          </p:nvPr>
        </p:nvSpPr>
        <p:spPr>
          <a:xfrm>
            <a:off x="285720" y="3857628"/>
            <a:ext cx="7239000" cy="1075184"/>
          </a:xfrm>
          <a:prstGeom prst="rect">
            <a:avLst/>
          </a:prstGeom>
          <a:noFill/>
        </p:spPr>
        <p:txBody>
          <a:bodyPr vert="horz">
            <a:normAutofit/>
          </a:bodyPr>
          <a:lstStyle>
            <a:lvl1pPr algn="l" eaLnBrk="1" latinLnBrk="0" hangingPunct="1">
              <a:defRPr kumimoji="0" lang="fr-FR" sz="2800" b="0" cap="all" spc="150" baseline="0">
                <a:solidFill>
                  <a:schemeClr val="bg1"/>
                </a:solidFill>
              </a:defRPr>
            </a:lvl1pPr>
            <a:extLst/>
          </a:lstStyle>
          <a:p>
            <a:pPr eaLnBrk="1" latinLnBrk="0" hangingPunct="1"/>
            <a:r>
              <a:rPr lang="fr-FR" dirty="0" smtClean="0"/>
              <a:t>Modifiez le style du titre</a:t>
            </a:r>
            <a:endParaRPr dirty="0"/>
          </a:p>
        </p:txBody>
      </p:sp>
      <p:sp>
        <p:nvSpPr>
          <p:cNvPr id="12" name="Rectangle 11"/>
          <p:cNvSpPr/>
          <p:nvPr userDrawn="1"/>
        </p:nvSpPr>
        <p:spPr>
          <a:xfrm>
            <a:off x="0" y="4901766"/>
            <a:ext cx="9144000" cy="27432"/>
          </a:xfrm>
          <a:prstGeom prst="rect">
            <a:avLst/>
          </a:prstGeom>
          <a:solidFill>
            <a:schemeClr val="accent4"/>
          </a:solidFill>
          <a:ln w="25400" cap="rnd" cmpd="sng" algn="ctr">
            <a:noFill/>
            <a:prstDash val="soli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pic>
        <p:nvPicPr>
          <p:cNvPr id="1026" name="Image 29" descr="logo pt aplati_Arrière-plan.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244408" y="5627802"/>
            <a:ext cx="876672" cy="121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p:cNvSpPr/>
          <p:nvPr userDrawn="1"/>
        </p:nvSpPr>
        <p:spPr>
          <a:xfrm>
            <a:off x="7956376" y="5445224"/>
            <a:ext cx="1164704" cy="1393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rdre du jour">
    <p:spTree>
      <p:nvGrpSpPr>
        <p:cNvPr id="1" name=""/>
        <p:cNvGrpSpPr/>
        <p:nvPr/>
      </p:nvGrpSpPr>
      <p:grpSpPr>
        <a:xfrm>
          <a:off x="0" y="0"/>
          <a:ext cx="0" cy="0"/>
          <a:chOff x="0" y="0"/>
          <a:chExt cx="0" cy="0"/>
        </a:xfrm>
      </p:grpSpPr>
      <p:sp>
        <p:nvSpPr>
          <p:cNvPr id="37" name="Rectangle 37"/>
          <p:cNvSpPr>
            <a:spLocks noGrp="1"/>
          </p:cNvSpPr>
          <p:nvPr>
            <p:ph type="body" sz="quarter" idx="13" hasCustomPrompt="1"/>
          </p:nvPr>
        </p:nvSpPr>
        <p:spPr>
          <a:xfrm>
            <a:off x="310896" y="381000"/>
            <a:ext cx="7385304" cy="228600"/>
          </a:xfrm>
          <a:solidFill>
            <a:schemeClr val="tx2">
              <a:tint val="40000"/>
            </a:schemeClr>
          </a:solidFill>
        </p:spPr>
        <p:txBody>
          <a:bodyPr anchor="ctr"/>
          <a:lstStyle>
            <a:lvl1pPr eaLnBrk="1" latinLnBrk="0" hangingPunct="1">
              <a:buFontTx/>
              <a:buNone/>
              <a:defRPr kumimoji="0" lang="fr-FR" sz="1100"/>
            </a:lvl1pPr>
            <a:extLst/>
          </a:lstStyle>
          <a:p>
            <a:pPr lvl="0"/>
            <a:r>
              <a:rPr kumimoji="0" lang="fr-FR"/>
              <a:t>Cliquez pour ajouter un élément à l'ordre du jour</a:t>
            </a:r>
          </a:p>
        </p:txBody>
      </p:sp>
      <p:sp>
        <p:nvSpPr>
          <p:cNvPr id="43" name="Rectangle 37"/>
          <p:cNvSpPr>
            <a:spLocks noGrp="1"/>
          </p:cNvSpPr>
          <p:nvPr>
            <p:ph type="body" sz="quarter" idx="15" hasCustomPrompt="1"/>
          </p:nvPr>
        </p:nvSpPr>
        <p:spPr>
          <a:xfrm>
            <a:off x="304800" y="838200"/>
            <a:ext cx="7391400" cy="228600"/>
          </a:xfrm>
          <a:solidFill>
            <a:schemeClr val="tx2">
              <a:tint val="40000"/>
            </a:schemeClr>
          </a:solidFill>
        </p:spPr>
        <p:txBody>
          <a:bodyPr anchor="ctr"/>
          <a:lstStyle>
            <a:lvl1pPr eaLnBrk="1" latinLnBrk="0" hangingPunct="1">
              <a:buFontTx/>
              <a:buNone/>
              <a:defRPr kumimoji="0" lang="fr-FR" sz="1100"/>
            </a:lvl1pPr>
            <a:extLst/>
          </a:lstStyle>
          <a:p>
            <a:pPr lvl="0"/>
            <a:r>
              <a:rPr kumimoji="0" lang="fr-FR"/>
              <a:t>Cliquez pour ajouter un élément à l'ordre du jour</a:t>
            </a:r>
          </a:p>
        </p:txBody>
      </p:sp>
      <p:sp>
        <p:nvSpPr>
          <p:cNvPr id="41" name="Rectangle 37"/>
          <p:cNvSpPr>
            <a:spLocks noGrp="1"/>
          </p:cNvSpPr>
          <p:nvPr>
            <p:ph type="body" sz="quarter" idx="17" hasCustomPrompt="1"/>
          </p:nvPr>
        </p:nvSpPr>
        <p:spPr>
          <a:xfrm>
            <a:off x="310896" y="1295400"/>
            <a:ext cx="7385304" cy="228600"/>
          </a:xfrm>
          <a:solidFill>
            <a:schemeClr val="tx2">
              <a:tint val="40000"/>
            </a:schemeClr>
          </a:solidFill>
        </p:spPr>
        <p:txBody>
          <a:bodyPr anchor="ctr"/>
          <a:lstStyle>
            <a:lvl1pPr eaLnBrk="1" latinLnBrk="0" hangingPunct="1">
              <a:buFontTx/>
              <a:buNone/>
              <a:defRPr kumimoji="0" lang="fr-FR" sz="1100"/>
            </a:lvl1pPr>
            <a:extLst/>
          </a:lstStyle>
          <a:p>
            <a:pPr lvl="0"/>
            <a:r>
              <a:rPr kumimoji="0" lang="fr-FR"/>
              <a:t>Cliquez pour ajouter un élément à l'ordre du jour</a:t>
            </a:r>
          </a:p>
        </p:txBody>
      </p:sp>
      <p:sp>
        <p:nvSpPr>
          <p:cNvPr id="45" name="Rectangle 37"/>
          <p:cNvSpPr>
            <a:spLocks noGrp="1"/>
          </p:cNvSpPr>
          <p:nvPr>
            <p:ph type="body" sz="quarter" idx="19" hasCustomPrompt="1"/>
          </p:nvPr>
        </p:nvSpPr>
        <p:spPr>
          <a:xfrm>
            <a:off x="310896" y="1752600"/>
            <a:ext cx="7385304" cy="228600"/>
          </a:xfrm>
          <a:solidFill>
            <a:schemeClr val="tx2">
              <a:tint val="40000"/>
            </a:schemeClr>
          </a:solidFill>
        </p:spPr>
        <p:txBody>
          <a:bodyPr anchor="ctr"/>
          <a:lstStyle>
            <a:lvl1pPr eaLnBrk="1" latinLnBrk="0" hangingPunct="1">
              <a:buFontTx/>
              <a:buNone/>
              <a:defRPr kumimoji="0" lang="fr-FR" sz="1100" baseline="0"/>
            </a:lvl1pPr>
            <a:extLst/>
          </a:lstStyle>
          <a:p>
            <a:pPr lvl="0"/>
            <a:r>
              <a:rPr kumimoji="0" lang="fr-FR"/>
              <a:t>Cliquez pour ajouter un élément à l'ordre du jour</a:t>
            </a:r>
          </a:p>
        </p:txBody>
      </p:sp>
      <p:sp>
        <p:nvSpPr>
          <p:cNvPr id="47" name="Rectangle 37"/>
          <p:cNvSpPr>
            <a:spLocks noGrp="1"/>
          </p:cNvSpPr>
          <p:nvPr>
            <p:ph type="body" sz="quarter" idx="21" hasCustomPrompt="1"/>
          </p:nvPr>
        </p:nvSpPr>
        <p:spPr>
          <a:xfrm>
            <a:off x="310896" y="2209800"/>
            <a:ext cx="7385304" cy="228600"/>
          </a:xfrm>
          <a:solidFill>
            <a:schemeClr val="tx2">
              <a:tint val="40000"/>
            </a:schemeClr>
          </a:solidFill>
        </p:spPr>
        <p:txBody>
          <a:bodyPr anchor="ctr"/>
          <a:lstStyle>
            <a:lvl1pPr eaLnBrk="1" latinLnBrk="0" hangingPunct="1">
              <a:buFontTx/>
              <a:buNone/>
              <a:defRPr kumimoji="0" lang="fr-FR" sz="1100" baseline="0"/>
            </a:lvl1pPr>
            <a:extLst/>
          </a:lstStyle>
          <a:p>
            <a:pPr lvl="0"/>
            <a:r>
              <a:rPr kumimoji="0" lang="fr-FR"/>
              <a:t>Cliquez pour ajouter un élément à l'ordre du jour</a:t>
            </a:r>
          </a:p>
        </p:txBody>
      </p:sp>
      <p:sp>
        <p:nvSpPr>
          <p:cNvPr id="49" name="Rectangle 37"/>
          <p:cNvSpPr>
            <a:spLocks noGrp="1"/>
          </p:cNvSpPr>
          <p:nvPr>
            <p:ph type="body" sz="quarter" idx="23" hasCustomPrompt="1"/>
          </p:nvPr>
        </p:nvSpPr>
        <p:spPr>
          <a:xfrm>
            <a:off x="310896" y="2667000"/>
            <a:ext cx="7385304" cy="228600"/>
          </a:xfrm>
          <a:solidFill>
            <a:schemeClr val="tx2">
              <a:tint val="40000"/>
            </a:schemeClr>
          </a:solidFill>
        </p:spPr>
        <p:txBody>
          <a:bodyPr anchor="ctr"/>
          <a:lstStyle>
            <a:lvl1pPr eaLnBrk="1" latinLnBrk="0" hangingPunct="1">
              <a:buFontTx/>
              <a:buNone/>
              <a:defRPr kumimoji="0" lang="fr-FR" sz="1100"/>
            </a:lvl1pPr>
            <a:extLst/>
          </a:lstStyle>
          <a:p>
            <a:pPr lvl="0"/>
            <a:r>
              <a:rPr kumimoji="0" lang="fr-FR"/>
              <a:t>Cliquez pour ajouter un élément à l'ordre du jour</a:t>
            </a:r>
          </a:p>
        </p:txBody>
      </p:sp>
      <p:sp>
        <p:nvSpPr>
          <p:cNvPr id="51" name="Rectangle 37"/>
          <p:cNvSpPr>
            <a:spLocks noGrp="1"/>
          </p:cNvSpPr>
          <p:nvPr>
            <p:ph type="body" sz="quarter" idx="25" hasCustomPrompt="1"/>
          </p:nvPr>
        </p:nvSpPr>
        <p:spPr>
          <a:xfrm>
            <a:off x="310896" y="3124200"/>
            <a:ext cx="7385304" cy="228600"/>
          </a:xfrm>
          <a:solidFill>
            <a:schemeClr val="tx2">
              <a:tint val="40000"/>
            </a:schemeClr>
          </a:solidFill>
        </p:spPr>
        <p:txBody>
          <a:bodyPr anchor="ctr"/>
          <a:lstStyle>
            <a:lvl1pPr eaLnBrk="1" latinLnBrk="0" hangingPunct="1">
              <a:buFontTx/>
              <a:buNone/>
              <a:defRPr kumimoji="0" lang="fr-FR" sz="1100"/>
            </a:lvl1pPr>
            <a:extLst/>
          </a:lstStyle>
          <a:p>
            <a:pPr lvl="0"/>
            <a:r>
              <a:rPr kumimoji="0" lang="fr-FR"/>
              <a:t>Cliquez pour ajouter un élément à l'ordre du jour</a:t>
            </a:r>
          </a:p>
        </p:txBody>
      </p:sp>
      <p:sp>
        <p:nvSpPr>
          <p:cNvPr id="53" name="Rectangle 37"/>
          <p:cNvSpPr>
            <a:spLocks noGrp="1"/>
          </p:cNvSpPr>
          <p:nvPr>
            <p:ph type="body" sz="quarter" idx="27" hasCustomPrompt="1"/>
          </p:nvPr>
        </p:nvSpPr>
        <p:spPr>
          <a:xfrm>
            <a:off x="310896" y="3581400"/>
            <a:ext cx="7385304" cy="228600"/>
          </a:xfrm>
          <a:solidFill>
            <a:schemeClr val="tx2">
              <a:tint val="40000"/>
            </a:schemeClr>
          </a:solidFill>
        </p:spPr>
        <p:txBody>
          <a:bodyPr anchor="ctr"/>
          <a:lstStyle>
            <a:lvl1pPr eaLnBrk="1" latinLnBrk="0" hangingPunct="1">
              <a:buFontTx/>
              <a:buNone/>
              <a:defRPr kumimoji="0" lang="fr-FR" sz="1100"/>
            </a:lvl1pPr>
            <a:extLst/>
          </a:lstStyle>
          <a:p>
            <a:pPr lvl="0"/>
            <a:r>
              <a:rPr kumimoji="0" lang="fr-FR"/>
              <a:t>Cliquez pour ajouter un élément à l'ordre du jour</a:t>
            </a:r>
          </a:p>
        </p:txBody>
      </p:sp>
      <p:sp>
        <p:nvSpPr>
          <p:cNvPr id="55" name="Rectangle 37"/>
          <p:cNvSpPr>
            <a:spLocks noGrp="1"/>
          </p:cNvSpPr>
          <p:nvPr>
            <p:ph type="body" sz="quarter" idx="29" hasCustomPrompt="1"/>
          </p:nvPr>
        </p:nvSpPr>
        <p:spPr>
          <a:xfrm>
            <a:off x="310896" y="4038600"/>
            <a:ext cx="7385304" cy="228600"/>
          </a:xfrm>
          <a:solidFill>
            <a:schemeClr val="tx2">
              <a:tint val="40000"/>
            </a:schemeClr>
          </a:solidFill>
        </p:spPr>
        <p:txBody>
          <a:bodyPr anchor="ctr"/>
          <a:lstStyle>
            <a:lvl1pPr eaLnBrk="1" latinLnBrk="0" hangingPunct="1">
              <a:buFontTx/>
              <a:buNone/>
              <a:defRPr kumimoji="0" lang="fr-FR" sz="1100" baseline="0"/>
            </a:lvl1pPr>
            <a:extLst/>
          </a:lstStyle>
          <a:p>
            <a:pPr lvl="0"/>
            <a:r>
              <a:rPr kumimoji="0" lang="fr-FR"/>
              <a:t>Cliquez pour ajouter un élément à l'ordre du jour</a:t>
            </a:r>
          </a:p>
        </p:txBody>
      </p:sp>
      <p:sp>
        <p:nvSpPr>
          <p:cNvPr id="57" name="Rectangle 37"/>
          <p:cNvSpPr>
            <a:spLocks noGrp="1"/>
          </p:cNvSpPr>
          <p:nvPr>
            <p:ph type="body" sz="quarter" idx="31" hasCustomPrompt="1"/>
          </p:nvPr>
        </p:nvSpPr>
        <p:spPr>
          <a:xfrm>
            <a:off x="310896" y="4495800"/>
            <a:ext cx="7385304" cy="228600"/>
          </a:xfrm>
          <a:solidFill>
            <a:schemeClr val="tx2">
              <a:tint val="40000"/>
            </a:schemeClr>
          </a:solidFill>
        </p:spPr>
        <p:txBody>
          <a:bodyPr anchor="ctr"/>
          <a:lstStyle>
            <a:lvl1pPr eaLnBrk="1" latinLnBrk="0" hangingPunct="1">
              <a:buFontTx/>
              <a:buNone/>
              <a:defRPr kumimoji="0" lang="fr-FR" sz="1100"/>
            </a:lvl1pPr>
            <a:extLst/>
          </a:lstStyle>
          <a:p>
            <a:pPr lvl="0"/>
            <a:r>
              <a:rPr kumimoji="0" lang="fr-FR"/>
              <a:t>Cliquez pour ajouter un élément à l'ordre du jour</a:t>
            </a:r>
          </a:p>
        </p:txBody>
      </p:sp>
      <p:sp>
        <p:nvSpPr>
          <p:cNvPr id="26" name="Rectangle 37"/>
          <p:cNvSpPr>
            <a:spLocks noGrp="1"/>
          </p:cNvSpPr>
          <p:nvPr>
            <p:ph type="body" sz="quarter" idx="33" hasCustomPrompt="1"/>
          </p:nvPr>
        </p:nvSpPr>
        <p:spPr>
          <a:xfrm>
            <a:off x="310896" y="4953000"/>
            <a:ext cx="7385304" cy="228600"/>
          </a:xfrm>
          <a:solidFill>
            <a:schemeClr val="tx2">
              <a:tint val="40000"/>
            </a:schemeClr>
          </a:solidFill>
        </p:spPr>
        <p:txBody>
          <a:bodyPr anchor="ctr"/>
          <a:lstStyle>
            <a:lvl1pPr eaLnBrk="1" latinLnBrk="0" hangingPunct="1">
              <a:buFontTx/>
              <a:buNone/>
              <a:defRPr kumimoji="0" lang="fr-FR" sz="1100"/>
            </a:lvl1pPr>
            <a:extLst/>
          </a:lstStyle>
          <a:p>
            <a:pPr lvl="0"/>
            <a:r>
              <a:rPr kumimoji="0" lang="fr-FR"/>
              <a:t>Cliquez pour ajouter un élément à l'ordre du jour</a:t>
            </a:r>
          </a:p>
        </p:txBody>
      </p:sp>
      <p:sp>
        <p:nvSpPr>
          <p:cNvPr id="28" name="Rectangle 37"/>
          <p:cNvSpPr>
            <a:spLocks noGrp="1"/>
          </p:cNvSpPr>
          <p:nvPr>
            <p:ph type="body" sz="quarter" idx="35" hasCustomPrompt="1"/>
          </p:nvPr>
        </p:nvSpPr>
        <p:spPr>
          <a:xfrm>
            <a:off x="310896" y="5410200"/>
            <a:ext cx="7385304" cy="228600"/>
          </a:xfrm>
          <a:solidFill>
            <a:schemeClr val="tx2">
              <a:tint val="40000"/>
            </a:schemeClr>
          </a:solidFill>
        </p:spPr>
        <p:txBody>
          <a:bodyPr anchor="ctr"/>
          <a:lstStyle>
            <a:lvl1pPr eaLnBrk="1" latinLnBrk="0" hangingPunct="1">
              <a:buFontTx/>
              <a:buNone/>
              <a:defRPr kumimoji="0" lang="fr-FR" sz="1100"/>
            </a:lvl1pPr>
            <a:extLst/>
          </a:lstStyle>
          <a:p>
            <a:pPr lvl="0"/>
            <a:r>
              <a:rPr kumimoji="0" lang="fr-FR"/>
              <a:t>Cliquez pour ajouter un élément à l'ordre du jour</a:t>
            </a:r>
          </a:p>
        </p:txBody>
      </p:sp>
      <p:sp>
        <p:nvSpPr>
          <p:cNvPr id="98" name="Rectangle 37"/>
          <p:cNvSpPr>
            <a:spLocks noGrp="1"/>
          </p:cNvSpPr>
          <p:nvPr>
            <p:ph type="body" sz="quarter" idx="14" hasCustomPrompt="1"/>
          </p:nvPr>
        </p:nvSpPr>
        <p:spPr>
          <a:xfrm>
            <a:off x="7696200" y="3810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44" name="Rectangle 37"/>
          <p:cNvSpPr>
            <a:spLocks noGrp="1"/>
          </p:cNvSpPr>
          <p:nvPr>
            <p:ph type="body" sz="quarter" idx="16" hasCustomPrompt="1"/>
          </p:nvPr>
        </p:nvSpPr>
        <p:spPr>
          <a:xfrm>
            <a:off x="7696200" y="8382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42" name="Rectangle 37"/>
          <p:cNvSpPr>
            <a:spLocks noGrp="1"/>
          </p:cNvSpPr>
          <p:nvPr>
            <p:ph type="body" sz="quarter" idx="18" hasCustomPrompt="1"/>
          </p:nvPr>
        </p:nvSpPr>
        <p:spPr>
          <a:xfrm>
            <a:off x="7696200" y="12954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46" name="Rectangle 37"/>
          <p:cNvSpPr>
            <a:spLocks noGrp="1"/>
          </p:cNvSpPr>
          <p:nvPr>
            <p:ph type="body" sz="quarter" idx="20" hasCustomPrompt="1"/>
          </p:nvPr>
        </p:nvSpPr>
        <p:spPr>
          <a:xfrm>
            <a:off x="7696200" y="17526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48" name="Rectangle 37"/>
          <p:cNvSpPr>
            <a:spLocks noGrp="1"/>
          </p:cNvSpPr>
          <p:nvPr>
            <p:ph type="body" sz="quarter" idx="22" hasCustomPrompt="1"/>
          </p:nvPr>
        </p:nvSpPr>
        <p:spPr>
          <a:xfrm>
            <a:off x="7696200" y="22098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50" name="Rectangle 37"/>
          <p:cNvSpPr>
            <a:spLocks noGrp="1"/>
          </p:cNvSpPr>
          <p:nvPr>
            <p:ph type="body" sz="quarter" idx="24" hasCustomPrompt="1"/>
          </p:nvPr>
        </p:nvSpPr>
        <p:spPr>
          <a:xfrm>
            <a:off x="7696200" y="26670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52" name="Rectangle 37"/>
          <p:cNvSpPr>
            <a:spLocks noGrp="1"/>
          </p:cNvSpPr>
          <p:nvPr>
            <p:ph type="body" sz="quarter" idx="26" hasCustomPrompt="1"/>
          </p:nvPr>
        </p:nvSpPr>
        <p:spPr>
          <a:xfrm>
            <a:off x="7696200" y="31242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54" name="Rectangle 37"/>
          <p:cNvSpPr>
            <a:spLocks noGrp="1"/>
          </p:cNvSpPr>
          <p:nvPr>
            <p:ph type="body" sz="quarter" idx="28" hasCustomPrompt="1"/>
          </p:nvPr>
        </p:nvSpPr>
        <p:spPr>
          <a:xfrm>
            <a:off x="7696200" y="35814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56" name="Rectangle 37"/>
          <p:cNvSpPr>
            <a:spLocks noGrp="1"/>
          </p:cNvSpPr>
          <p:nvPr>
            <p:ph type="body" sz="quarter" idx="30" hasCustomPrompt="1"/>
          </p:nvPr>
        </p:nvSpPr>
        <p:spPr>
          <a:xfrm>
            <a:off x="7696200" y="40386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58" name="Rectangle 37"/>
          <p:cNvSpPr>
            <a:spLocks noGrp="1"/>
          </p:cNvSpPr>
          <p:nvPr>
            <p:ph type="body" sz="quarter" idx="32" hasCustomPrompt="1"/>
          </p:nvPr>
        </p:nvSpPr>
        <p:spPr>
          <a:xfrm>
            <a:off x="7696200" y="44958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27" name="Rectangle 37"/>
          <p:cNvSpPr>
            <a:spLocks noGrp="1"/>
          </p:cNvSpPr>
          <p:nvPr>
            <p:ph type="body" sz="quarter" idx="34" hasCustomPrompt="1"/>
          </p:nvPr>
        </p:nvSpPr>
        <p:spPr>
          <a:xfrm>
            <a:off x="7696200" y="49530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29" name="Rectangle 37"/>
          <p:cNvSpPr>
            <a:spLocks noGrp="1"/>
          </p:cNvSpPr>
          <p:nvPr>
            <p:ph type="body" sz="quarter" idx="36" hasCustomPrompt="1"/>
          </p:nvPr>
        </p:nvSpPr>
        <p:spPr>
          <a:xfrm>
            <a:off x="7696200" y="54102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30" name="Rectangle 37"/>
          <p:cNvSpPr>
            <a:spLocks noGrp="1"/>
          </p:cNvSpPr>
          <p:nvPr>
            <p:ph type="body" sz="quarter" idx="37" hasCustomPrompt="1"/>
          </p:nvPr>
        </p:nvSpPr>
        <p:spPr>
          <a:xfrm>
            <a:off x="310896" y="5867400"/>
            <a:ext cx="7385304" cy="228600"/>
          </a:xfrm>
          <a:solidFill>
            <a:schemeClr val="tx2">
              <a:tint val="40000"/>
            </a:schemeClr>
          </a:solidFill>
        </p:spPr>
        <p:txBody>
          <a:bodyPr anchor="ctr">
            <a:noAutofit/>
          </a:bodyPr>
          <a:lstStyle>
            <a:lvl1pPr eaLnBrk="1" latinLnBrk="0" hangingPunct="1">
              <a:buFontTx/>
              <a:buNone/>
              <a:defRPr kumimoji="0" lang="fr-FR" sz="1100"/>
            </a:lvl1pPr>
            <a:extLst/>
          </a:lstStyle>
          <a:p>
            <a:pPr lvl="0"/>
            <a:r>
              <a:rPr kumimoji="0" lang="fr-FR"/>
              <a:t>Cliquez pour ajouter un élément à l'ordre du jour</a:t>
            </a:r>
          </a:p>
        </p:txBody>
      </p:sp>
      <p:sp>
        <p:nvSpPr>
          <p:cNvPr id="31" name="Rectangle 37"/>
          <p:cNvSpPr>
            <a:spLocks noGrp="1"/>
          </p:cNvSpPr>
          <p:nvPr>
            <p:ph type="body" sz="quarter" idx="38" hasCustomPrompt="1"/>
          </p:nvPr>
        </p:nvSpPr>
        <p:spPr>
          <a:xfrm>
            <a:off x="7696200" y="5867400"/>
            <a:ext cx="685800" cy="228600"/>
          </a:xfrm>
          <a:solidFill>
            <a:schemeClr val="accent6">
              <a:shade val="75000"/>
            </a:schemeClr>
          </a:solidFill>
        </p:spPr>
        <p:txBody>
          <a:bodyPr anchor="ctr"/>
          <a:lstStyle>
            <a:lvl1pPr algn="r" eaLnBrk="1" latinLnBrk="0" hangingPunct="1">
              <a:buFontTx/>
              <a:buNone/>
              <a:defRPr kumimoji="0" lang="fr-FR" sz="1100">
                <a:solidFill>
                  <a:schemeClr val="bg1"/>
                </a:solidFill>
              </a:defRPr>
            </a:lvl1pPr>
            <a:extLst/>
          </a:lstStyle>
          <a:p>
            <a:pPr lvl="0"/>
            <a:r>
              <a:rPr kumimoji="0" lang="fr-FR"/>
              <a:t>N° de page</a:t>
            </a:r>
          </a:p>
        </p:txBody>
      </p:sp>
      <p:sp>
        <p:nvSpPr>
          <p:cNvPr id="32" name="Rectangle 32"/>
          <p:cNvSpPr>
            <a:spLocks noGrp="1"/>
          </p:cNvSpPr>
          <p:nvPr>
            <p:ph type="dt" sz="half" idx="39"/>
          </p:nvPr>
        </p:nvSpPr>
        <p:spPr/>
        <p:txBody>
          <a:bodyPr/>
          <a:lstStyle>
            <a:lvl1pPr eaLnBrk="1" latinLnBrk="0" hangingPunct="1">
              <a:defRPr kumimoji="0" lang="fr-FR" sz="1100"/>
            </a:lvl1pPr>
            <a:extLst/>
          </a:lstStyle>
          <a:p>
            <a:pPr algn="r"/>
            <a:r>
              <a:rPr kumimoji="0" lang="fr-FR" sz="1100" smtClean="0"/>
              <a:t>28/6/2006</a:t>
            </a:r>
            <a:endParaRPr kumimoji="0" lang="fr-FR" sz="1100"/>
          </a:p>
        </p:txBody>
      </p:sp>
      <p:sp>
        <p:nvSpPr>
          <p:cNvPr id="33" name="Rectangle 33"/>
          <p:cNvSpPr>
            <a:spLocks noGrp="1"/>
          </p:cNvSpPr>
          <p:nvPr>
            <p:ph type="sldNum" sz="quarter" idx="40"/>
          </p:nvPr>
        </p:nvSpPr>
        <p:spPr/>
        <p:txBody>
          <a:bodyPr/>
          <a:lstStyle>
            <a:extLst/>
          </a:lstStyle>
          <a:p>
            <a:pPr algn="r"/>
            <a:fld id="{256D3EEF-DE4E-429D-8EC4-DDC531AFF587}" type="slidenum">
              <a:rPr kumimoji="0" lang="fr-FR" sz="1000"/>
              <a:pPr algn="r"/>
              <a:t>‹N°›</a:t>
            </a:fld>
            <a:endParaRPr kumimoji="0" lang="fr-FR"/>
          </a:p>
        </p:txBody>
      </p:sp>
      <p:sp>
        <p:nvSpPr>
          <p:cNvPr id="34" name="Rectangle 34"/>
          <p:cNvSpPr>
            <a:spLocks noGrp="1"/>
          </p:cNvSpPr>
          <p:nvPr>
            <p:ph type="ftr" sz="quarter" idx="41"/>
          </p:nvPr>
        </p:nvSpPr>
        <p:spPr/>
        <p:txBody>
          <a:bodyPr/>
          <a:lstStyle>
            <a:extLst/>
          </a:lstStyle>
          <a:p>
            <a:endParaRPr kumimoji="0"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En-tête de section">
    <p:spTree>
      <p:nvGrpSpPr>
        <p:cNvPr id="1" name=""/>
        <p:cNvGrpSpPr/>
        <p:nvPr/>
      </p:nvGrpSpPr>
      <p:grpSpPr>
        <a:xfrm>
          <a:off x="0" y="0"/>
          <a:ext cx="0" cy="0"/>
          <a:chOff x="0" y="0"/>
          <a:chExt cx="0" cy="0"/>
        </a:xfrm>
      </p:grpSpPr>
      <p:sp>
        <p:nvSpPr>
          <p:cNvPr id="9" name="Rectangle 8"/>
          <p:cNvSpPr/>
          <p:nvPr userDrawn="1"/>
        </p:nvSpPr>
        <p:spPr>
          <a:xfrm>
            <a:off x="0" y="4038600"/>
            <a:ext cx="9144000" cy="609600"/>
          </a:xfrm>
          <a:prstGeom prst="rect">
            <a:avLst/>
          </a:prstGeom>
          <a:solidFill>
            <a:schemeClr val="accent6">
              <a:shade val="75000"/>
            </a:schemeClr>
          </a:solidFill>
          <a:ln w="25400" cap="rnd" cmpd="sng" algn="ctr">
            <a:noFill/>
            <a:prstDash val="solid"/>
          </a:ln>
          <a:effectLst/>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14" name="Title 13"/>
          <p:cNvSpPr>
            <a:spLocks noGrp="1"/>
          </p:cNvSpPr>
          <p:nvPr>
            <p:ph type="ctrTitle"/>
          </p:nvPr>
        </p:nvSpPr>
        <p:spPr>
          <a:xfrm>
            <a:off x="228600" y="4114800"/>
            <a:ext cx="7239000" cy="533400"/>
          </a:xfrm>
          <a:prstGeom prst="rect">
            <a:avLst/>
          </a:prstGeom>
          <a:noFill/>
        </p:spPr>
        <p:txBody>
          <a:bodyPr vert="horz"/>
          <a:lstStyle>
            <a:lvl1pPr algn="l" eaLnBrk="1" latinLnBrk="0" hangingPunct="1">
              <a:defRPr kumimoji="0" lang="fr-FR" sz="2000" b="0" cap="all" spc="150" baseline="0">
                <a:solidFill>
                  <a:schemeClr val="bg1"/>
                </a:solidFill>
              </a:defRPr>
            </a:lvl1pPr>
            <a:extLst/>
          </a:lstStyle>
          <a:p>
            <a:r>
              <a:rPr kumimoji="0" lang="fr-FR" smtClean="0"/>
              <a:t>Modifiez le style du titre</a:t>
            </a:r>
            <a:endParaRPr kumimoji="0" lang="fr-FR"/>
          </a:p>
        </p:txBody>
      </p:sp>
      <p:sp>
        <p:nvSpPr>
          <p:cNvPr id="3" name="Rectangle 3"/>
          <p:cNvSpPr>
            <a:spLocks noGrp="1"/>
          </p:cNvSpPr>
          <p:nvPr>
            <p:ph type="dt" sz="half" idx="10"/>
          </p:nvPr>
        </p:nvSpPr>
        <p:spPr>
          <a:xfrm>
            <a:off x="228600" y="6477000"/>
            <a:ext cx="1600200" cy="304800"/>
          </a:xfrm>
        </p:spPr>
        <p:txBody>
          <a:bodyPr anchor="ctr"/>
          <a:lstStyle>
            <a:lvl1pPr algn="l" eaLnBrk="1" latinLnBrk="0" hangingPunct="1">
              <a:defRPr kumimoji="0" lang="fr-FR">
                <a:solidFill>
                  <a:srgbClr val="A0A0A0"/>
                </a:solidFill>
              </a:defRPr>
            </a:lvl1pPr>
            <a:extLst/>
          </a:lstStyle>
          <a:p>
            <a:r>
              <a:rPr lang="fr-FR" smtClean="0"/>
              <a:t>28/6/2006</a:t>
            </a:r>
            <a:endParaRPr kumimoji="0" lang="fr-FR"/>
          </a:p>
        </p:txBody>
      </p:sp>
      <p:sp>
        <p:nvSpPr>
          <p:cNvPr id="4" name="Rectangle 4"/>
          <p:cNvSpPr>
            <a:spLocks noGrp="1"/>
          </p:cNvSpPr>
          <p:nvPr>
            <p:ph type="ftr" sz="quarter" idx="11"/>
          </p:nvPr>
        </p:nvSpPr>
        <p:spPr>
          <a:xfrm>
            <a:off x="2705100" y="6477000"/>
            <a:ext cx="3733800" cy="304800"/>
          </a:xfrm>
        </p:spPr>
        <p:txBody>
          <a:bodyPr/>
          <a:lstStyle>
            <a:lvl1pPr eaLnBrk="1" latinLnBrk="0" hangingPunct="1">
              <a:defRPr kumimoji="0" lang="fr-FR">
                <a:solidFill>
                  <a:schemeClr val="bg1"/>
                </a:solidFill>
              </a:defRPr>
            </a:lvl1pPr>
            <a:extLst/>
          </a:lstStyle>
          <a:p>
            <a:endParaRPr kumimoji="0" lang="fr-FR">
              <a:solidFill>
                <a:schemeClr val="bg1"/>
              </a:solidFill>
            </a:endParaRPr>
          </a:p>
        </p:txBody>
      </p:sp>
      <p:sp>
        <p:nvSpPr>
          <p:cNvPr id="13" name="Slide Number Placeholder 12"/>
          <p:cNvSpPr>
            <a:spLocks noGrp="1"/>
          </p:cNvSpPr>
          <p:nvPr>
            <p:ph type="sldNum" sz="quarter" idx="12"/>
          </p:nvPr>
        </p:nvSpPr>
        <p:spPr>
          <a:xfrm>
            <a:off x="6477000" y="6477000"/>
            <a:ext cx="1021080" cy="304800"/>
          </a:xfrm>
        </p:spPr>
        <p:txBody>
          <a:bodyPr anchor="ctr"/>
          <a:lstStyle>
            <a:extLst/>
          </a:lstStyle>
          <a:p>
            <a:pPr algn="r"/>
            <a:fld id="{256D3EEF-DE4E-429D-8EC4-DDC531AFF587}" type="slidenum">
              <a:rPr kumimoji="0" lang="fr-FR" sz="1000"/>
              <a:pPr algn="r"/>
              <a:t>‹N°›</a:t>
            </a:fld>
            <a:endParaRPr kumimoji="0" lang="fr-FR"/>
          </a:p>
        </p:txBody>
      </p:sp>
      <p:sp>
        <p:nvSpPr>
          <p:cNvPr id="11" name="Rectangle 10"/>
          <p:cNvSpPr/>
          <p:nvPr userDrawn="1"/>
        </p:nvSpPr>
        <p:spPr>
          <a:xfrm>
            <a:off x="0" y="4645880"/>
            <a:ext cx="9144000" cy="27432"/>
          </a:xfrm>
          <a:prstGeom prst="rect">
            <a:avLst/>
          </a:prstGeom>
          <a:solidFill>
            <a:schemeClr val="accent4"/>
          </a:solidFill>
          <a:ln w="25400" cap="rnd" cmpd="sng" algn="ctr">
            <a:noFill/>
            <a:prstDash val="soli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pic>
        <p:nvPicPr>
          <p:cNvPr id="12" name="Imag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286776" y="6323861"/>
            <a:ext cx="870820" cy="4320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
        <p:nvSpPr>
          <p:cNvPr id="6" name="Rectangle 6"/>
          <p:cNvSpPr>
            <a:spLocks noGrp="1"/>
          </p:cNvSpPr>
          <p:nvPr>
            <p:ph type="dt" sz="half" idx="10"/>
          </p:nvPr>
        </p:nvSpPr>
        <p:spPr/>
        <p:txBody>
          <a:bodyPr/>
          <a:lstStyle>
            <a:extLst/>
          </a:lstStyle>
          <a:p>
            <a:pPr algn="r"/>
            <a:r>
              <a:rPr lang="fr-FR" smtClean="0"/>
              <a:t>28/6/2006</a:t>
            </a:r>
            <a:endParaRPr kumimoji="0" lang="fr-FR"/>
          </a:p>
        </p:txBody>
      </p:sp>
      <p:sp>
        <p:nvSpPr>
          <p:cNvPr id="8" name="Rectangle 8"/>
          <p:cNvSpPr>
            <a:spLocks noGrp="1"/>
          </p:cNvSpPr>
          <p:nvPr>
            <p:ph type="sldNum" sz="quarter" idx="11"/>
          </p:nvPr>
        </p:nvSpPr>
        <p:spPr/>
        <p:txBody>
          <a:bodyPr/>
          <a:lstStyle>
            <a:lvl1pPr algn="ctr">
              <a:defRPr sz="1400"/>
            </a:lvl1pPr>
            <a:extLst/>
          </a:lstStyle>
          <a:p>
            <a:fld id="{256D3EEF-DE4E-429D-8EC4-DDC531AFF587}" type="slidenum">
              <a:rPr lang="fr-FR" smtClean="0"/>
              <a:pPr/>
              <a:t>‹N°›</a:t>
            </a:fld>
            <a:endParaRPr lang="fr-FR" sz="1600"/>
          </a:p>
        </p:txBody>
      </p:sp>
      <p:sp>
        <p:nvSpPr>
          <p:cNvPr id="9" name="Rectangle 9"/>
          <p:cNvSpPr>
            <a:spLocks noGrp="1"/>
          </p:cNvSpPr>
          <p:nvPr>
            <p:ph type="ftr" sz="quarter" idx="12"/>
          </p:nvPr>
        </p:nvSpPr>
        <p:spPr/>
        <p:txBody>
          <a:bodyPr/>
          <a:lstStyle>
            <a:extLst/>
          </a:lstStyle>
          <a:p>
            <a:endParaRPr kumimoji="0"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pose">
    <p:spTree>
      <p:nvGrpSpPr>
        <p:cNvPr id="1" name=""/>
        <p:cNvGrpSpPr/>
        <p:nvPr/>
      </p:nvGrpSpPr>
      <p:grpSpPr>
        <a:xfrm>
          <a:off x="0" y="0"/>
          <a:ext cx="0" cy="0"/>
          <a:chOff x="0" y="0"/>
          <a:chExt cx="0" cy="0"/>
        </a:xfrm>
      </p:grpSpPr>
      <p:sp>
        <p:nvSpPr>
          <p:cNvPr id="11" name="Rectangle 11"/>
          <p:cNvSpPr>
            <a:spLocks noGrp="1"/>
          </p:cNvSpPr>
          <p:nvPr>
            <p:ph sz="quarter" idx="15"/>
          </p:nvPr>
        </p:nvSpPr>
        <p:spPr>
          <a:xfrm>
            <a:off x="304800" y="980728"/>
            <a:ext cx="7839100" cy="5267672"/>
          </a:xfrm>
        </p:spPr>
        <p:txBody>
          <a:bodyPr/>
          <a:lstStyle>
            <a:lvl1pPr marL="342900" indent="-342900">
              <a:buFontTx/>
              <a:buBlip>
                <a:blip r:embed="rId2"/>
              </a:buBlip>
              <a:defRPr sz="2400"/>
            </a:lvl1pPr>
            <a:lvl2pPr marL="800100" indent="-342900">
              <a:buFontTx/>
              <a:buBlip>
                <a:blip r:embed="rId2"/>
              </a:buBlip>
              <a:defRPr sz="2000"/>
            </a:lvl2pPr>
            <a:lvl3pPr marL="1257300" indent="-342900">
              <a:buFontTx/>
              <a:buBlip>
                <a:blip r:embed="rId2"/>
              </a:buBlip>
              <a:defRPr sz="2000"/>
            </a:lvl3pPr>
            <a:lvl4pPr marL="1714500" indent="-342900">
              <a:buFontTx/>
              <a:buBlip>
                <a:blip r:embed="rId2"/>
              </a:buBlip>
              <a:defRPr sz="2000"/>
            </a:lvl4pPr>
            <a:lvl5pPr marL="2171700" indent="-342900">
              <a:buFontTx/>
              <a:buBlip>
                <a:blip r:embed="rId2"/>
              </a:buBlip>
              <a:defRPr sz="2000"/>
            </a:lvl5pPr>
            <a:extLst/>
          </a:lstStyle>
          <a:p>
            <a:pPr lvl="0" eaLnBrk="1" latinLnBrk="0" hangingPunct="1"/>
            <a:r>
              <a:rPr lang="fr-FR" dirty="0" smtClean="0"/>
              <a:t>Modifiez les styles du texte du masque</a:t>
            </a:r>
          </a:p>
          <a:p>
            <a:pPr lvl="1" eaLnBrk="1" latinLnBrk="0" hangingPunct="1"/>
            <a:r>
              <a:rPr lang="fr-FR" dirty="0" smtClean="0"/>
              <a:t>Deuxième niveau</a:t>
            </a:r>
          </a:p>
          <a:p>
            <a:pPr lvl="2" eaLnBrk="1" latinLnBrk="0" hangingPunct="1"/>
            <a:r>
              <a:rPr lang="fr-FR" dirty="0" smtClean="0"/>
              <a:t>Troisième niveau</a:t>
            </a:r>
          </a:p>
          <a:p>
            <a:pPr lvl="3" eaLnBrk="1" latinLnBrk="0" hangingPunct="1"/>
            <a:r>
              <a:rPr lang="fr-FR" dirty="0" smtClean="0"/>
              <a:t>Quatrième niveau</a:t>
            </a:r>
          </a:p>
          <a:p>
            <a:pPr lvl="4" eaLnBrk="1" latinLnBrk="0" hangingPunct="1"/>
            <a:r>
              <a:rPr lang="fr-FR" dirty="0" smtClean="0"/>
              <a:t>Cinquième niveau</a:t>
            </a:r>
            <a:endParaRPr dirty="0"/>
          </a:p>
        </p:txBody>
      </p:sp>
      <p:sp>
        <p:nvSpPr>
          <p:cNvPr id="9" name="Rectangle 9"/>
          <p:cNvSpPr>
            <a:spLocks noGrp="1"/>
          </p:cNvSpPr>
          <p:nvPr>
            <p:ph type="dt" sz="half" idx="16"/>
          </p:nvPr>
        </p:nvSpPr>
        <p:spPr/>
        <p:txBody>
          <a:bodyPr/>
          <a:lstStyle>
            <a:extLst/>
          </a:lstStyle>
          <a:p>
            <a:pPr algn="r"/>
            <a:r>
              <a:rPr lang="fr-FR" smtClean="0"/>
              <a:t>28/6/2006</a:t>
            </a:r>
            <a:endParaRPr kumimoji="0" lang="fr-FR"/>
          </a:p>
        </p:txBody>
      </p:sp>
      <p:sp>
        <p:nvSpPr>
          <p:cNvPr id="10" name="Rectangle 10"/>
          <p:cNvSpPr>
            <a:spLocks noGrp="1"/>
          </p:cNvSpPr>
          <p:nvPr>
            <p:ph type="sldNum" sz="quarter" idx="17"/>
          </p:nvPr>
        </p:nvSpPr>
        <p:spPr>
          <a:xfrm>
            <a:off x="8172400" y="5301208"/>
            <a:ext cx="971600" cy="288032"/>
          </a:xfrm>
        </p:spPr>
        <p:txBody>
          <a:bodyPr/>
          <a:lstStyle>
            <a:lvl1pPr algn="ctr">
              <a:defRPr sz="1400" b="1">
                <a:solidFill>
                  <a:schemeClr val="bg1"/>
                </a:solidFill>
              </a:defRPr>
            </a:lvl1pPr>
            <a:extLst/>
          </a:lstStyle>
          <a:p>
            <a:fld id="{256D3EEF-DE4E-429D-8EC4-DDC531AFF587}" type="slidenum">
              <a:rPr lang="fr-FR" smtClean="0"/>
              <a:pPr/>
              <a:t>‹N°›</a:t>
            </a:fld>
            <a:endParaRPr lang="fr-FR" dirty="0"/>
          </a:p>
        </p:txBody>
      </p:sp>
      <p:sp>
        <p:nvSpPr>
          <p:cNvPr id="12" name="Rectangle 12"/>
          <p:cNvSpPr>
            <a:spLocks noGrp="1"/>
          </p:cNvSpPr>
          <p:nvPr>
            <p:ph type="ftr" sz="quarter" idx="18"/>
          </p:nvPr>
        </p:nvSpPr>
        <p:spPr/>
        <p:txBody>
          <a:bodyPr/>
          <a:lstStyle>
            <a:extLst/>
          </a:lstStyle>
          <a:p>
            <a:endParaRPr kumimoji="0" lang="fr-FR"/>
          </a:p>
        </p:txBody>
      </p:sp>
      <p:sp>
        <p:nvSpPr>
          <p:cNvPr id="13" name="Rectangle 8"/>
          <p:cNvSpPr>
            <a:spLocks noGrp="1"/>
          </p:cNvSpPr>
          <p:nvPr>
            <p:ph type="body" sz="quarter" idx="13" hasCustomPrompt="1"/>
          </p:nvPr>
        </p:nvSpPr>
        <p:spPr>
          <a:xfrm>
            <a:off x="304800" y="381000"/>
            <a:ext cx="8077200" cy="527720"/>
          </a:xfrm>
          <a:solidFill>
            <a:schemeClr val="accent6">
              <a:shade val="75000"/>
            </a:schemeClr>
          </a:solidFill>
        </p:spPr>
        <p:txBody>
          <a:bodyPr>
            <a:normAutofit/>
          </a:bodyPr>
          <a:lstStyle>
            <a:lvl1pPr eaLnBrk="1" latinLnBrk="0" hangingPunct="1">
              <a:defRPr kumimoji="0" lang="fr-FR" sz="2800" b="1" cap="all" baseline="0">
                <a:solidFill>
                  <a:schemeClr val="bg1"/>
                </a:solidFill>
              </a:defRPr>
            </a:lvl1pPr>
            <a:extLst/>
          </a:lstStyle>
          <a:p>
            <a:pPr lvl="0"/>
            <a:r>
              <a:rPr kumimoji="0" lang="fr-FR" dirty="0"/>
              <a:t>Cliquez pour ajouter un titre</a:t>
            </a:r>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poses">
    <p:spTree>
      <p:nvGrpSpPr>
        <p:cNvPr id="1" name=""/>
        <p:cNvGrpSpPr/>
        <p:nvPr/>
      </p:nvGrpSpPr>
      <p:grpSpPr>
        <a:xfrm>
          <a:off x="0" y="0"/>
          <a:ext cx="0" cy="0"/>
          <a:chOff x="0" y="0"/>
          <a:chExt cx="0" cy="0"/>
        </a:xfrm>
      </p:grpSpPr>
      <p:sp>
        <p:nvSpPr>
          <p:cNvPr id="31" name="Rectangle 8"/>
          <p:cNvSpPr>
            <a:spLocks noGrp="1"/>
          </p:cNvSpPr>
          <p:nvPr>
            <p:ph type="body" sz="quarter" idx="13" hasCustomPrompt="1"/>
          </p:nvPr>
        </p:nvSpPr>
        <p:spPr>
          <a:xfrm>
            <a:off x="304800" y="381000"/>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9" name="Rectangle 11"/>
          <p:cNvSpPr>
            <a:spLocks noGrp="1"/>
          </p:cNvSpPr>
          <p:nvPr>
            <p:ph sz="quarter" idx="15"/>
          </p:nvPr>
        </p:nvSpPr>
        <p:spPr>
          <a:xfrm>
            <a:off x="304800" y="609600"/>
            <a:ext cx="3962400" cy="5638800"/>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4" name="Rectangle 8"/>
          <p:cNvSpPr>
            <a:spLocks noGrp="1"/>
          </p:cNvSpPr>
          <p:nvPr>
            <p:ph type="body" sz="quarter" idx="16" hasCustomPrompt="1"/>
          </p:nvPr>
        </p:nvSpPr>
        <p:spPr>
          <a:xfrm>
            <a:off x="4416552" y="381000"/>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5" name="Rectangle 11"/>
          <p:cNvSpPr>
            <a:spLocks noGrp="1"/>
          </p:cNvSpPr>
          <p:nvPr>
            <p:ph sz="quarter" idx="17"/>
          </p:nvPr>
        </p:nvSpPr>
        <p:spPr>
          <a:xfrm>
            <a:off x="4416552" y="609600"/>
            <a:ext cx="3962400" cy="5638800"/>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3" name="Rectangle 13"/>
          <p:cNvSpPr>
            <a:spLocks noGrp="1"/>
          </p:cNvSpPr>
          <p:nvPr>
            <p:ph type="dt" sz="half" idx="18"/>
          </p:nvPr>
        </p:nvSpPr>
        <p:spPr/>
        <p:txBody>
          <a:bodyPr/>
          <a:lstStyle>
            <a:extLst/>
          </a:lstStyle>
          <a:p>
            <a:pPr algn="r"/>
            <a:r>
              <a:rPr lang="fr-FR" smtClean="0"/>
              <a:t>28/6/2006</a:t>
            </a:r>
            <a:endParaRPr kumimoji="0" lang="fr-FR"/>
          </a:p>
        </p:txBody>
      </p:sp>
      <p:sp>
        <p:nvSpPr>
          <p:cNvPr id="16" name="Rectangle 16"/>
          <p:cNvSpPr>
            <a:spLocks noGrp="1"/>
          </p:cNvSpPr>
          <p:nvPr>
            <p:ph type="sldNum" sz="quarter" idx="19"/>
          </p:nvPr>
        </p:nvSpPr>
        <p:spPr/>
        <p:txBody>
          <a:bodyPr/>
          <a:lstStyle>
            <a:lvl1pPr algn="ctr">
              <a:defRPr sz="1400">
                <a:solidFill>
                  <a:schemeClr val="bg1"/>
                </a:solidFill>
              </a:defRPr>
            </a:lvl1pPr>
            <a:extLst/>
          </a:lstStyle>
          <a:p>
            <a:fld id="{256D3EEF-DE4E-429D-8EC4-DDC531AFF587}" type="slidenum">
              <a:rPr lang="fr-FR" smtClean="0"/>
              <a:pPr/>
              <a:t>‹N°›</a:t>
            </a:fld>
            <a:endParaRPr lang="fr-FR" sz="1600" dirty="0"/>
          </a:p>
        </p:txBody>
      </p:sp>
      <p:sp>
        <p:nvSpPr>
          <p:cNvPr id="17" name="Rectangle 17"/>
          <p:cNvSpPr>
            <a:spLocks noGrp="1"/>
          </p:cNvSpPr>
          <p:nvPr>
            <p:ph type="ftr" sz="quarter" idx="20"/>
          </p:nvPr>
        </p:nvSpPr>
        <p:spPr/>
        <p:txBody>
          <a:bodyPr/>
          <a:lstStyle>
            <a:extLst/>
          </a:lstStyle>
          <a:p>
            <a:endParaRPr kumimoji="0"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 poses : 2 Gauche, 1 Droite">
    <p:spTree>
      <p:nvGrpSpPr>
        <p:cNvPr id="1" name=""/>
        <p:cNvGrpSpPr/>
        <p:nvPr/>
      </p:nvGrpSpPr>
      <p:grpSpPr>
        <a:xfrm>
          <a:off x="0" y="0"/>
          <a:ext cx="0" cy="0"/>
          <a:chOff x="0" y="0"/>
          <a:chExt cx="0" cy="0"/>
        </a:xfrm>
      </p:grpSpPr>
      <p:sp>
        <p:nvSpPr>
          <p:cNvPr id="28" name="Rectangle 2"/>
          <p:cNvSpPr>
            <a:spLocks noGrp="1"/>
          </p:cNvSpPr>
          <p:nvPr>
            <p:ph type="title"/>
          </p:nvPr>
        </p:nvSpPr>
        <p:spPr>
          <a:xfrm>
            <a:off x="8610600" y="381000"/>
            <a:ext cx="533400" cy="5867400"/>
          </a:xfrm>
          <a:prstGeom prst="rect">
            <a:avLst/>
          </a:prstGeom>
        </p:spPr>
        <p:txBody>
          <a:bodyPr/>
          <a:lstStyle>
            <a:extLst/>
          </a:lstStyle>
          <a:p>
            <a:pPr eaLnBrk="1" latinLnBrk="0" hangingPunct="1"/>
            <a:r>
              <a:rPr lang="fr-FR" smtClean="0"/>
              <a:t>Modifiez le style du titre</a:t>
            </a:r>
            <a:endParaRPr/>
          </a:p>
        </p:txBody>
      </p:sp>
      <p:sp>
        <p:nvSpPr>
          <p:cNvPr id="9" name="Rectangle 8"/>
          <p:cNvSpPr>
            <a:spLocks noGrp="1"/>
          </p:cNvSpPr>
          <p:nvPr>
            <p:ph type="body" sz="quarter" idx="13" hasCustomPrompt="1"/>
          </p:nvPr>
        </p:nvSpPr>
        <p:spPr>
          <a:xfrm>
            <a:off x="304800"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8" name="Rectangle 11"/>
          <p:cNvSpPr>
            <a:spLocks noGrp="1"/>
          </p:cNvSpPr>
          <p:nvPr>
            <p:ph sz="quarter" idx="15"/>
          </p:nvPr>
        </p:nvSpPr>
        <p:spPr>
          <a:xfrm>
            <a:off x="304800" y="609600"/>
            <a:ext cx="3962400"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5" name="Rectangle 8"/>
          <p:cNvSpPr>
            <a:spLocks noGrp="1"/>
          </p:cNvSpPr>
          <p:nvPr>
            <p:ph type="body" sz="quarter" idx="16" hasCustomPrompt="1"/>
          </p:nvPr>
        </p:nvSpPr>
        <p:spPr>
          <a:xfrm>
            <a:off x="301752" y="3319272"/>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7" name="Rectangle 11"/>
          <p:cNvSpPr>
            <a:spLocks noGrp="1"/>
          </p:cNvSpPr>
          <p:nvPr>
            <p:ph sz="quarter" idx="17"/>
          </p:nvPr>
        </p:nvSpPr>
        <p:spPr>
          <a:xfrm>
            <a:off x="301752" y="3547872"/>
            <a:ext cx="3965448"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0" name="Rectangle 8"/>
          <p:cNvSpPr>
            <a:spLocks noGrp="1"/>
          </p:cNvSpPr>
          <p:nvPr>
            <p:ph type="body" sz="quarter" idx="18" hasCustomPrompt="1"/>
          </p:nvPr>
        </p:nvSpPr>
        <p:spPr>
          <a:xfrm>
            <a:off x="4416552" y="381000"/>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1" name="Rectangle 11"/>
          <p:cNvSpPr>
            <a:spLocks noGrp="1"/>
          </p:cNvSpPr>
          <p:nvPr>
            <p:ph sz="quarter" idx="19"/>
          </p:nvPr>
        </p:nvSpPr>
        <p:spPr>
          <a:xfrm>
            <a:off x="4416552" y="609600"/>
            <a:ext cx="3962400" cy="5638800"/>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3" name="Rectangle 13"/>
          <p:cNvSpPr>
            <a:spLocks noGrp="1"/>
          </p:cNvSpPr>
          <p:nvPr>
            <p:ph type="dt" sz="half" idx="20"/>
          </p:nvPr>
        </p:nvSpPr>
        <p:spPr/>
        <p:txBody>
          <a:bodyPr/>
          <a:lstStyle>
            <a:extLst/>
          </a:lstStyle>
          <a:p>
            <a:pPr algn="r"/>
            <a:r>
              <a:rPr lang="fr-FR" smtClean="0"/>
              <a:t>28/6/2006</a:t>
            </a:r>
            <a:endParaRPr kumimoji="0" lang="fr-FR"/>
          </a:p>
        </p:txBody>
      </p:sp>
      <p:sp>
        <p:nvSpPr>
          <p:cNvPr id="19" name="Rectangle 19"/>
          <p:cNvSpPr>
            <a:spLocks noGrp="1"/>
          </p:cNvSpPr>
          <p:nvPr>
            <p:ph type="sldNum" sz="quarter" idx="21"/>
          </p:nvPr>
        </p:nvSpPr>
        <p:spPr/>
        <p:txBody>
          <a:bodyPr/>
          <a:lstStyle>
            <a:extLst/>
          </a:lstStyle>
          <a:p>
            <a:pPr algn="r"/>
            <a:fld id="{256D3EEF-DE4E-429D-8EC4-DDC531AFF587}" type="slidenum">
              <a:rPr kumimoji="0" lang="fr-FR" sz="1000"/>
              <a:pPr algn="r"/>
              <a:t>‹N°›</a:t>
            </a:fld>
            <a:endParaRPr kumimoji="0" lang="fr-FR"/>
          </a:p>
        </p:txBody>
      </p:sp>
      <p:sp>
        <p:nvSpPr>
          <p:cNvPr id="22" name="Rectangle 22"/>
          <p:cNvSpPr>
            <a:spLocks noGrp="1"/>
          </p:cNvSpPr>
          <p:nvPr>
            <p:ph type="ftr" sz="quarter" idx="22"/>
          </p:nvPr>
        </p:nvSpPr>
        <p:spPr/>
        <p:txBody>
          <a:bodyPr/>
          <a:lstStyle>
            <a:extLst/>
          </a:lstStyle>
          <a:p>
            <a:endParaRPr kumimoji="0"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poses : 1 Gauche, 2 Droite">
    <p:spTree>
      <p:nvGrpSpPr>
        <p:cNvPr id="1" name=""/>
        <p:cNvGrpSpPr/>
        <p:nvPr/>
      </p:nvGrpSpPr>
      <p:grpSpPr>
        <a:xfrm>
          <a:off x="0" y="0"/>
          <a:ext cx="0" cy="0"/>
          <a:chOff x="0" y="0"/>
          <a:chExt cx="0" cy="0"/>
        </a:xfrm>
      </p:grpSpPr>
      <p:sp>
        <p:nvSpPr>
          <p:cNvPr id="25" name="Rectangle 2"/>
          <p:cNvSpPr>
            <a:spLocks noGrp="1"/>
          </p:cNvSpPr>
          <p:nvPr>
            <p:ph type="title"/>
          </p:nvPr>
        </p:nvSpPr>
        <p:spPr>
          <a:xfrm>
            <a:off x="8610600" y="381000"/>
            <a:ext cx="533400" cy="5867400"/>
          </a:xfrm>
          <a:prstGeom prst="rect">
            <a:avLst/>
          </a:prstGeom>
        </p:spPr>
        <p:txBody>
          <a:bodyPr/>
          <a:lstStyle>
            <a:extLst/>
          </a:lstStyle>
          <a:p>
            <a:pPr eaLnBrk="1" latinLnBrk="0" hangingPunct="1"/>
            <a:r>
              <a:rPr lang="fr-FR" smtClean="0"/>
              <a:t>Modifiez le style du titre</a:t>
            </a:r>
            <a:endParaRPr/>
          </a:p>
        </p:txBody>
      </p:sp>
      <p:sp>
        <p:nvSpPr>
          <p:cNvPr id="13" name="Rectangle 8"/>
          <p:cNvSpPr>
            <a:spLocks noGrp="1"/>
          </p:cNvSpPr>
          <p:nvPr>
            <p:ph type="body" sz="quarter" idx="13" hasCustomPrompt="1"/>
          </p:nvPr>
        </p:nvSpPr>
        <p:spPr>
          <a:xfrm>
            <a:off x="304800" y="381000"/>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4" name="Rectangle 11"/>
          <p:cNvSpPr>
            <a:spLocks noGrp="1"/>
          </p:cNvSpPr>
          <p:nvPr>
            <p:ph sz="quarter" idx="15"/>
          </p:nvPr>
        </p:nvSpPr>
        <p:spPr>
          <a:xfrm>
            <a:off x="304800" y="609600"/>
            <a:ext cx="3962400" cy="5638800"/>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6" name="Rectangle 8"/>
          <p:cNvSpPr>
            <a:spLocks noGrp="1"/>
          </p:cNvSpPr>
          <p:nvPr>
            <p:ph type="body" sz="quarter" idx="16" hasCustomPrompt="1"/>
          </p:nvPr>
        </p:nvSpPr>
        <p:spPr>
          <a:xfrm>
            <a:off x="4419600" y="381000"/>
            <a:ext cx="3962400"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17" name="Rectangle 11"/>
          <p:cNvSpPr>
            <a:spLocks noGrp="1"/>
          </p:cNvSpPr>
          <p:nvPr>
            <p:ph sz="quarter" idx="17"/>
          </p:nvPr>
        </p:nvSpPr>
        <p:spPr>
          <a:xfrm>
            <a:off x="4419600" y="609600"/>
            <a:ext cx="3962400"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19" name="Rectangle 8"/>
          <p:cNvSpPr>
            <a:spLocks noGrp="1"/>
          </p:cNvSpPr>
          <p:nvPr>
            <p:ph type="body" sz="quarter" idx="18" hasCustomPrompt="1"/>
          </p:nvPr>
        </p:nvSpPr>
        <p:spPr>
          <a:xfrm>
            <a:off x="4416552" y="3319272"/>
            <a:ext cx="3965448" cy="228600"/>
          </a:xfrm>
          <a:solidFill>
            <a:schemeClr val="accent6">
              <a:shade val="75000"/>
            </a:schemeClr>
          </a:solidFill>
        </p:spPr>
        <p:txBody>
          <a:bodyPr/>
          <a:lstStyle>
            <a:lvl1pPr eaLnBrk="1" latinLnBrk="0" hangingPunct="1">
              <a:defRPr kumimoji="0" lang="fr-FR" b="1">
                <a:solidFill>
                  <a:schemeClr val="bg1"/>
                </a:solidFill>
              </a:defRPr>
            </a:lvl1pPr>
            <a:extLst/>
          </a:lstStyle>
          <a:p>
            <a:pPr lvl="0"/>
            <a:r>
              <a:rPr kumimoji="0" lang="fr-FR"/>
              <a:t>Cliquez pour ajouter un titre</a:t>
            </a:r>
          </a:p>
        </p:txBody>
      </p:sp>
      <p:sp>
        <p:nvSpPr>
          <p:cNvPr id="20" name="Rectangle 11"/>
          <p:cNvSpPr>
            <a:spLocks noGrp="1"/>
          </p:cNvSpPr>
          <p:nvPr>
            <p:ph sz="quarter" idx="19"/>
          </p:nvPr>
        </p:nvSpPr>
        <p:spPr>
          <a:xfrm>
            <a:off x="4416552" y="3547872"/>
            <a:ext cx="3965448" cy="2706624"/>
          </a:xfrm>
        </p:spPr>
        <p:txBody>
          <a:bodyPr/>
          <a:lstStyle>
            <a:extLs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a:p>
        </p:txBody>
      </p:sp>
      <p:sp>
        <p:nvSpPr>
          <p:cNvPr id="21" name="Rectangle 21"/>
          <p:cNvSpPr>
            <a:spLocks noGrp="1"/>
          </p:cNvSpPr>
          <p:nvPr>
            <p:ph type="dt" sz="half" idx="20"/>
          </p:nvPr>
        </p:nvSpPr>
        <p:spPr/>
        <p:txBody>
          <a:bodyPr/>
          <a:lstStyle>
            <a:extLst/>
          </a:lstStyle>
          <a:p>
            <a:pPr algn="r"/>
            <a:r>
              <a:rPr lang="fr-FR" smtClean="0"/>
              <a:t>28/6/2006</a:t>
            </a:r>
            <a:endParaRPr kumimoji="0" lang="fr-FR"/>
          </a:p>
        </p:txBody>
      </p:sp>
      <p:sp>
        <p:nvSpPr>
          <p:cNvPr id="22" name="Rectangle 22"/>
          <p:cNvSpPr>
            <a:spLocks noGrp="1"/>
          </p:cNvSpPr>
          <p:nvPr>
            <p:ph type="sldNum" sz="quarter" idx="21"/>
          </p:nvPr>
        </p:nvSpPr>
        <p:spPr/>
        <p:txBody>
          <a:bodyPr/>
          <a:lstStyle>
            <a:extLst/>
          </a:lstStyle>
          <a:p>
            <a:pPr algn="r"/>
            <a:fld id="{256D3EEF-DE4E-429D-8EC4-DDC531AFF587}" type="slidenum">
              <a:rPr kumimoji="0" lang="fr-FR" sz="1000"/>
              <a:pPr algn="r"/>
              <a:t>‹N°›</a:t>
            </a:fld>
            <a:endParaRPr kumimoji="0" lang="fr-FR"/>
          </a:p>
        </p:txBody>
      </p:sp>
      <p:sp>
        <p:nvSpPr>
          <p:cNvPr id="23" name="Rectangle 23"/>
          <p:cNvSpPr>
            <a:spLocks noGrp="1"/>
          </p:cNvSpPr>
          <p:nvPr>
            <p:ph type="ftr" sz="quarter" idx="22"/>
          </p:nvPr>
        </p:nvSpPr>
        <p:spPr/>
        <p:txBody>
          <a:bodyPr/>
          <a:lstStyle>
            <a:extLst/>
          </a:lstStyle>
          <a:p>
            <a:endParaRPr kumimoji="0"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10"/>
          <p:cNvSpPr/>
          <p:nvPr/>
        </p:nvSpPr>
        <p:spPr>
          <a:xfrm>
            <a:off x="8215338" y="0"/>
            <a:ext cx="1037182" cy="6858000"/>
          </a:xfrm>
          <a:prstGeom prst="rect">
            <a:avLst/>
          </a:prstGeom>
          <a:solidFill>
            <a:schemeClr val="accent4"/>
          </a:solidFill>
          <a:ln w="25400" cap="rnd" cmpd="sng" algn="ctr">
            <a:noFill/>
            <a:prstDash val="soli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3" name="Rectangle 3"/>
          <p:cNvSpPr>
            <a:spLocks noGrp="1"/>
          </p:cNvSpPr>
          <p:nvPr>
            <p:ph type="body" idx="1"/>
          </p:nvPr>
        </p:nvSpPr>
        <p:spPr>
          <a:xfrm>
            <a:off x="304800" y="381000"/>
            <a:ext cx="7839100" cy="5867400"/>
          </a:xfrm>
          <a:prstGeom prst="rect">
            <a:avLst/>
          </a:prstGeom>
        </p:spPr>
        <p:txBody>
          <a:bodyPr vert="horz">
            <a:normAutofit/>
          </a:bodyPr>
          <a:lstStyle>
            <a:extLst/>
          </a:lstStyle>
          <a:p>
            <a:pPr lvl="0" eaLnBrk="1" latinLnBrk="0" hangingPunct="1"/>
            <a:r>
              <a:rPr kumimoji="0" lang="fr-FR" dirty="0" smtClean="0"/>
              <a:t>Modifiez les styles du texte du masque</a:t>
            </a:r>
          </a:p>
          <a:p>
            <a:pPr lvl="1" eaLnBrk="1" latinLnBrk="0" hangingPunct="1"/>
            <a:r>
              <a:rPr kumimoji="0" lang="fr-FR" dirty="0" smtClean="0"/>
              <a:t>Deuxième niveau</a:t>
            </a:r>
          </a:p>
          <a:p>
            <a:pPr lvl="2" eaLnBrk="1" latinLnBrk="0" hangingPunct="1"/>
            <a:r>
              <a:rPr kumimoji="0" lang="fr-FR" dirty="0" smtClean="0"/>
              <a:t>Troisième niveau</a:t>
            </a:r>
          </a:p>
          <a:p>
            <a:pPr lvl="3" eaLnBrk="1" latinLnBrk="0" hangingPunct="1"/>
            <a:r>
              <a:rPr kumimoji="0" lang="fr-FR" dirty="0" smtClean="0"/>
              <a:t>Quatrième niveau</a:t>
            </a:r>
          </a:p>
          <a:p>
            <a:pPr lvl="4" eaLnBrk="1" latinLnBrk="0" hangingPunct="1"/>
            <a:r>
              <a:rPr kumimoji="0" lang="fr-FR" dirty="0" smtClean="0"/>
              <a:t>Cinquième niveau</a:t>
            </a:r>
            <a:endParaRPr kumimoji="0" lang="en-US" dirty="0"/>
          </a:p>
        </p:txBody>
      </p:sp>
      <p:sp>
        <p:nvSpPr>
          <p:cNvPr id="4" name="Rectangle 4"/>
          <p:cNvSpPr>
            <a:spLocks noGrp="1"/>
          </p:cNvSpPr>
          <p:nvPr>
            <p:ph type="dt" sz="half" idx="2"/>
          </p:nvPr>
        </p:nvSpPr>
        <p:spPr>
          <a:xfrm>
            <a:off x="7010400" y="76200"/>
            <a:ext cx="1371600" cy="228600"/>
          </a:xfrm>
          <a:prstGeom prst="rect">
            <a:avLst/>
          </a:prstGeom>
        </p:spPr>
        <p:txBody>
          <a:bodyPr vert="horz"/>
          <a:lstStyle>
            <a:lvl1pPr algn="ctr" eaLnBrk="1" latinLnBrk="0" hangingPunct="1">
              <a:defRPr kumimoji="0" lang="fr-FR" sz="1000">
                <a:solidFill>
                  <a:schemeClr val="tx1">
                    <a:tint val="65000"/>
                  </a:schemeClr>
                </a:solidFill>
              </a:defRPr>
            </a:lvl1pPr>
            <a:extLst/>
          </a:lstStyle>
          <a:p>
            <a:pPr algn="r"/>
            <a:r>
              <a:rPr lang="fr-FR" smtClean="0"/>
              <a:t>28/6/2006</a:t>
            </a:r>
            <a:endParaRPr kumimoji="0" lang="fr-FR" sz="1000">
              <a:solidFill>
                <a:schemeClr val="tx1">
                  <a:tint val="65000"/>
                </a:schemeClr>
              </a:solidFill>
            </a:endParaRPr>
          </a:p>
        </p:txBody>
      </p:sp>
      <p:sp>
        <p:nvSpPr>
          <p:cNvPr id="6" name="Rectangle 6"/>
          <p:cNvSpPr>
            <a:spLocks noGrp="1"/>
          </p:cNvSpPr>
          <p:nvPr>
            <p:ph type="sldNum" sz="quarter" idx="4"/>
          </p:nvPr>
        </p:nvSpPr>
        <p:spPr>
          <a:xfrm>
            <a:off x="8215337" y="5910282"/>
            <a:ext cx="928661" cy="304800"/>
          </a:xfrm>
          <a:prstGeom prst="rect">
            <a:avLst/>
          </a:prstGeom>
        </p:spPr>
        <p:txBody>
          <a:bodyPr vert="horz" anchor="ctr"/>
          <a:lstStyle>
            <a:lvl1pPr algn="ctr" eaLnBrk="1" latinLnBrk="0" hangingPunct="1">
              <a:defRPr kumimoji="0" lang="fr-FR" sz="1400" b="1">
                <a:solidFill>
                  <a:schemeClr val="bg1"/>
                </a:solidFill>
              </a:defRPr>
            </a:lvl1pPr>
            <a:extLst/>
          </a:lstStyle>
          <a:p>
            <a:fld id="{256D3EEF-DE4E-429D-8EC4-DDC531AFF587}" type="slidenum">
              <a:rPr lang="fr-FR" smtClean="0"/>
              <a:pPr/>
              <a:t>‹N°›</a:t>
            </a:fld>
            <a:endParaRPr lang="fr-FR" dirty="0"/>
          </a:p>
        </p:txBody>
      </p:sp>
      <p:sp>
        <p:nvSpPr>
          <p:cNvPr id="11" name="Rectangle 10"/>
          <p:cNvSpPr/>
          <p:nvPr/>
        </p:nvSpPr>
        <p:spPr>
          <a:xfrm>
            <a:off x="0" y="0"/>
            <a:ext cx="76200" cy="6858000"/>
          </a:xfrm>
          <a:prstGeom prst="rect">
            <a:avLst/>
          </a:prstGeom>
          <a:solidFill>
            <a:schemeClr val="accent4"/>
          </a:solidFill>
          <a:ln w="25400" cap="rnd" cmpd="sng" algn="ctr">
            <a:noFill/>
            <a:prstDash val="solid"/>
          </a:ln>
        </p:spPr>
        <p:style>
          <a:lnRef idx="2">
            <a:schemeClr val="accent6"/>
          </a:lnRef>
          <a:fillRef idx="1">
            <a:schemeClr val="lt1"/>
          </a:fillRef>
          <a:effectRef idx="0">
            <a:schemeClr val="accent6"/>
          </a:effectRef>
          <a:fontRef idx="minor">
            <a:schemeClr val="dk1"/>
          </a:fontRef>
        </p:style>
        <p:txBody>
          <a:bodyPr anchor="ctr"/>
          <a:lstStyle>
            <a:extLst/>
          </a:lstStyle>
          <a:p>
            <a:pPr algn="ctr"/>
            <a:endParaRPr kumimoji="0" lang="fr-FR"/>
          </a:p>
        </p:txBody>
      </p:sp>
      <p:sp>
        <p:nvSpPr>
          <p:cNvPr id="12" name="Rectangle 12"/>
          <p:cNvSpPr>
            <a:spLocks noGrp="1"/>
          </p:cNvSpPr>
          <p:nvPr>
            <p:ph type="ftr" sz="quarter" idx="3"/>
          </p:nvPr>
        </p:nvSpPr>
        <p:spPr>
          <a:xfrm>
            <a:off x="2705100" y="6477000"/>
            <a:ext cx="3733800" cy="304800"/>
          </a:xfrm>
          <a:prstGeom prst="rect">
            <a:avLst/>
          </a:prstGeom>
        </p:spPr>
        <p:txBody>
          <a:bodyPr vert="horz" anchor="ctr"/>
          <a:lstStyle>
            <a:lvl1pPr algn="ctr" eaLnBrk="1" latinLnBrk="0" hangingPunct="1">
              <a:defRPr kumimoji="0" lang="fr-FR" sz="1000">
                <a:solidFill>
                  <a:sysClr val="windowText" lastClr="000000"/>
                </a:solidFill>
              </a:defRPr>
            </a:lvl1pPr>
            <a:extLst/>
          </a:lstStyle>
          <a:p>
            <a:endParaRPr kumimoji="0" lang="fr-FR" sz="1000">
              <a:solidFill>
                <a:sysClr val="windowText" lastClr="000000"/>
              </a:solidFill>
            </a:endParaRPr>
          </a:p>
        </p:txBody>
      </p:sp>
      <p:sp>
        <p:nvSpPr>
          <p:cNvPr id="17" name="Titre 28"/>
          <p:cNvSpPr txBox="1">
            <a:spLocks/>
          </p:cNvSpPr>
          <p:nvPr userDrawn="1"/>
        </p:nvSpPr>
        <p:spPr>
          <a:xfrm>
            <a:off x="8209102" y="381000"/>
            <a:ext cx="934898" cy="5867400"/>
          </a:xfrm>
          <a:prstGeom prst="rect">
            <a:avLst/>
          </a:prstGeom>
        </p:spPr>
        <p:txBody>
          <a:bodyPr vert="vert" anchor="ctr">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fr-FR" sz="1600" b="0" i="0" u="none" strike="noStrike" kern="0" cap="small" spc="0" normalizeH="0" baseline="0" noProof="0" dirty="0" smtClean="0">
                <a:ln>
                  <a:noFill/>
                </a:ln>
                <a:solidFill>
                  <a:schemeClr val="bg1"/>
                </a:solidFill>
                <a:effectLst/>
                <a:uLnTx/>
                <a:uFillTx/>
                <a:latin typeface="+mj-lt"/>
                <a:ea typeface="+mj-ea"/>
                <a:cs typeface="+mj-cs"/>
              </a:rPr>
              <a:t>Documentation Technique – </a:t>
            </a:r>
            <a:r>
              <a:rPr kumimoji="0" lang="fr-FR" sz="1600" b="0" i="0" u="none" strike="noStrike" kern="0" cap="small" spc="0" normalizeH="0" baseline="0" noProof="0" dirty="0" err="1" smtClean="0">
                <a:ln>
                  <a:noFill/>
                </a:ln>
                <a:solidFill>
                  <a:schemeClr val="bg1"/>
                </a:solidFill>
                <a:effectLst/>
                <a:uLnTx/>
                <a:uFillTx/>
                <a:latin typeface="+mj-lt"/>
                <a:ea typeface="+mj-ea"/>
                <a:cs typeface="+mj-cs"/>
              </a:rPr>
              <a:t>Tribar</a:t>
            </a:r>
            <a:endParaRPr kumimoji="0" lang="fr-FR" sz="1600" b="0" i="0" u="none" strike="noStrike" kern="0" cap="small" spc="0" normalizeH="0" baseline="0" noProof="0" dirty="0">
              <a:ln>
                <a:noFill/>
              </a:ln>
              <a:solidFill>
                <a:schemeClr val="bg1"/>
              </a:solidFill>
              <a:effectLst/>
              <a:uLnTx/>
              <a:uFillTx/>
              <a:latin typeface="+mj-lt"/>
              <a:ea typeface="+mj-ea"/>
              <a:cs typeface="+mj-cs"/>
            </a:endParaRPr>
          </a:p>
        </p:txBody>
      </p:sp>
      <p:pic>
        <p:nvPicPr>
          <p:cNvPr id="2" name="Image 1"/>
          <p:cNvPicPr>
            <a:picLocks noChangeAspect="1"/>
          </p:cNvPicPr>
          <p:nvPr userDrawn="1"/>
        </p:nvPicPr>
        <p:blipFill>
          <a:blip r:embed="rId18" cstate="print">
            <a:extLst>
              <a:ext uri="{28A0092B-C50C-407E-A947-70E740481C1C}">
                <a14:useLocalDpi xmlns:a14="http://schemas.microsoft.com/office/drawing/2010/main" val="0"/>
              </a:ext>
            </a:extLst>
          </a:blip>
          <a:stretch>
            <a:fillRect/>
          </a:stretch>
        </p:blipFill>
        <p:spPr>
          <a:xfrm>
            <a:off x="8286776" y="6323861"/>
            <a:ext cx="870820" cy="432000"/>
          </a:xfrm>
          <a:prstGeom prst="rect">
            <a:avLst/>
          </a:prstGeom>
        </p:spPr>
      </p:pic>
    </p:spTree>
  </p:cSld>
  <p:clrMap bg1="lt1" tx1="dk1" bg2="lt2" tx2="dk2" accent1="accent1" accent2="accent2" accent3="accent3" accent4="accent4" accent5="accent5" accent6="accent6" hlink="hlink" folHlink="folHlink"/>
  <p:sldLayoutIdLst>
    <p:sldLayoutId id="2147483652"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63" r:id="rId10"/>
    <p:sldLayoutId id="2147483658" r:id="rId11"/>
    <p:sldLayoutId id="2147483659" r:id="rId12"/>
    <p:sldLayoutId id="2147483660" r:id="rId13"/>
    <p:sldLayoutId id="2147483661" r:id="rId14"/>
    <p:sldLayoutId id="2147483662" r:id="rId15"/>
    <p:sldLayoutId id="2147483664" r:id="rId16"/>
  </p:sldLayoutIdLst>
  <p:timing>
    <p:tnLst>
      <p:par>
        <p:cTn id="1" dur="indefinite" restart="never" nodeType="tmRoot"/>
      </p:par>
    </p:tnLst>
  </p:timing>
  <p:hf hdr="0" ftr="0" dt="0"/>
  <p:txStyles>
    <p:titleStyle>
      <a:lvl1pPr algn="l" rtl="0" eaLnBrk="1" latinLnBrk="0" hangingPunct="1">
        <a:spcBef>
          <a:spcPct val="0"/>
        </a:spcBef>
        <a:buNone/>
        <a:defRPr kumimoji="0" lang="fr-FR" sz="2400" cap="small" spc="0" baseline="0">
          <a:solidFill>
            <a:schemeClr val="bg1"/>
          </a:solidFill>
          <a:latin typeface="+mj-lt"/>
          <a:ea typeface="+mj-ea"/>
          <a:cs typeface="+mj-cs"/>
        </a:defRPr>
      </a:lvl1pPr>
      <a:extLst/>
    </p:titleStyle>
    <p:bodyStyle>
      <a:lvl1pPr marL="0" marR="0" indent="0" algn="l" rtl="0" eaLnBrk="1" latinLnBrk="0" hangingPunct="1">
        <a:spcBef>
          <a:spcPct val="20000"/>
        </a:spcBef>
        <a:buFontTx/>
        <a:buNone/>
        <a:defRPr kumimoji="0" lang="fr-FR" sz="1100">
          <a:solidFill>
            <a:schemeClr val="tx1"/>
          </a:solidFill>
          <a:latin typeface="+mn-lt"/>
          <a:ea typeface="+mn-ea"/>
          <a:cs typeface="+mn-cs"/>
        </a:defRPr>
      </a:lvl1pPr>
      <a:lvl2pPr marL="742950" indent="-285750" algn="l" rtl="0" eaLnBrk="1" latinLnBrk="0" hangingPunct="1">
        <a:spcBef>
          <a:spcPct val="20000"/>
        </a:spcBef>
        <a:buFontTx/>
        <a:buNone/>
        <a:defRPr kumimoji="0" lang="fr-FR" sz="1100">
          <a:solidFill>
            <a:schemeClr val="tx1"/>
          </a:solidFill>
          <a:latin typeface="+mn-lt"/>
          <a:ea typeface="+mn-ea"/>
          <a:cs typeface="+mn-cs"/>
        </a:defRPr>
      </a:lvl2pPr>
      <a:lvl3pPr marL="1143000" indent="-228600" algn="l" rtl="0" eaLnBrk="1" latinLnBrk="0" hangingPunct="1">
        <a:spcBef>
          <a:spcPct val="20000"/>
        </a:spcBef>
        <a:buFontTx/>
        <a:buNone/>
        <a:defRPr kumimoji="0" lang="fr-FR" sz="1100">
          <a:solidFill>
            <a:schemeClr val="tx1"/>
          </a:solidFill>
          <a:latin typeface="+mn-lt"/>
          <a:ea typeface="+mn-ea"/>
          <a:cs typeface="+mn-cs"/>
        </a:defRPr>
      </a:lvl3pPr>
      <a:lvl4pPr marL="1600200" indent="-228600" algn="l" rtl="0" eaLnBrk="1" latinLnBrk="0" hangingPunct="1">
        <a:spcBef>
          <a:spcPct val="20000"/>
        </a:spcBef>
        <a:buFontTx/>
        <a:buNone/>
        <a:defRPr kumimoji="0" lang="fr-FR" sz="1100">
          <a:solidFill>
            <a:schemeClr val="tx1"/>
          </a:solidFill>
          <a:latin typeface="+mn-lt"/>
          <a:ea typeface="+mn-ea"/>
          <a:cs typeface="+mn-cs"/>
        </a:defRPr>
      </a:lvl4pPr>
      <a:lvl5pPr marL="2057400" indent="-228600" algn="l" rtl="0" eaLnBrk="1" latinLnBrk="0" hangingPunct="1">
        <a:spcBef>
          <a:spcPct val="20000"/>
        </a:spcBef>
        <a:buFontTx/>
        <a:buNone/>
        <a:defRPr kumimoji="0" lang="fr-FR" sz="1100">
          <a:solidFill>
            <a:schemeClr val="tx1"/>
          </a:solidFill>
          <a:latin typeface="+mn-lt"/>
          <a:ea typeface="+mn-ea"/>
          <a:cs typeface="+mn-cs"/>
        </a:defRPr>
      </a:lvl5pPr>
      <a:lvl6pPr marL="2514600" indent="-228600" algn="l" rtl="0" eaLnBrk="1" latinLnBrk="0" hangingPunct="1">
        <a:spcBef>
          <a:spcPct val="20000"/>
        </a:spcBef>
        <a:buChar char="•"/>
        <a:defRPr kumimoji="0" lang="fr-FR" sz="2000">
          <a:solidFill>
            <a:schemeClr val="tx1"/>
          </a:solidFill>
          <a:latin typeface="+mn-lt"/>
          <a:ea typeface="+mn-ea"/>
          <a:cs typeface="+mn-cs"/>
        </a:defRPr>
      </a:lvl6pPr>
      <a:lvl7pPr marL="2971800" indent="-228600" algn="l" rtl="0" eaLnBrk="1" latinLnBrk="0" hangingPunct="1">
        <a:spcBef>
          <a:spcPct val="20000"/>
        </a:spcBef>
        <a:buChar char="•"/>
        <a:defRPr kumimoji="0" lang="fr-FR" sz="2000">
          <a:solidFill>
            <a:schemeClr val="tx1"/>
          </a:solidFill>
          <a:latin typeface="+mn-lt"/>
          <a:ea typeface="+mn-ea"/>
          <a:cs typeface="+mn-cs"/>
        </a:defRPr>
      </a:lvl7pPr>
      <a:lvl8pPr marL="3429000" indent="-228600" algn="l" rtl="0" eaLnBrk="1" latinLnBrk="0" hangingPunct="1">
        <a:spcBef>
          <a:spcPct val="20000"/>
        </a:spcBef>
        <a:buChar char="•"/>
        <a:defRPr kumimoji="0" lang="fr-FR" sz="2000">
          <a:solidFill>
            <a:schemeClr val="tx1"/>
          </a:solidFill>
          <a:latin typeface="+mn-lt"/>
          <a:ea typeface="+mn-ea"/>
          <a:cs typeface="+mn-cs"/>
        </a:defRPr>
      </a:lvl8pPr>
      <a:lvl9pPr marL="3886200" indent="-228600" algn="l" rtl="0" eaLnBrk="1" latinLnBrk="0" hangingPunct="1">
        <a:spcBef>
          <a:spcPct val="20000"/>
        </a:spcBef>
        <a:buChar char="•"/>
        <a:defRPr kumimoji="0" lang="fr-FR" sz="2000">
          <a:solidFill>
            <a:schemeClr val="tx1"/>
          </a:solidFill>
          <a:latin typeface="+mn-lt"/>
          <a:ea typeface="+mn-ea"/>
          <a:cs typeface="+mn-cs"/>
        </a:defRPr>
      </a:lvl9pPr>
      <a:extLst/>
    </p:bodyStyle>
    <p:otherStyle>
      <a:lvl1pPr marL="0" algn="l" rtl="0" eaLnBrk="1" latinLnBrk="0" hangingPunct="1">
        <a:defRPr kumimoji="0" lang="fr-FR">
          <a:solidFill>
            <a:schemeClr val="tx1"/>
          </a:solidFill>
          <a:latin typeface="+mn-lt"/>
          <a:ea typeface="+mn-ea"/>
          <a:cs typeface="+mn-cs"/>
        </a:defRPr>
      </a:lvl1pPr>
      <a:lvl2pPr marL="457200" algn="l" rtl="0" eaLnBrk="1" latinLnBrk="0" hangingPunct="1">
        <a:defRPr kumimoji="0" lang="fr-FR">
          <a:solidFill>
            <a:schemeClr val="tx1"/>
          </a:solidFill>
          <a:latin typeface="+mn-lt"/>
          <a:ea typeface="+mn-ea"/>
          <a:cs typeface="+mn-cs"/>
        </a:defRPr>
      </a:lvl2pPr>
      <a:lvl3pPr marL="914400" algn="l" rtl="0" eaLnBrk="1" latinLnBrk="0" hangingPunct="1">
        <a:defRPr kumimoji="0" lang="fr-FR">
          <a:solidFill>
            <a:schemeClr val="tx1"/>
          </a:solidFill>
          <a:latin typeface="+mn-lt"/>
          <a:ea typeface="+mn-ea"/>
          <a:cs typeface="+mn-cs"/>
        </a:defRPr>
      </a:lvl3pPr>
      <a:lvl4pPr marL="1371600" algn="l" rtl="0" eaLnBrk="1" latinLnBrk="0" hangingPunct="1">
        <a:defRPr kumimoji="0" lang="fr-FR">
          <a:solidFill>
            <a:schemeClr val="tx1"/>
          </a:solidFill>
          <a:latin typeface="+mn-lt"/>
          <a:ea typeface="+mn-ea"/>
          <a:cs typeface="+mn-cs"/>
        </a:defRPr>
      </a:lvl4pPr>
      <a:lvl5pPr marL="1828800" algn="l" rtl="0" eaLnBrk="1" latinLnBrk="0" hangingPunct="1">
        <a:defRPr kumimoji="0" lang="fr-FR">
          <a:solidFill>
            <a:schemeClr val="tx1"/>
          </a:solidFill>
          <a:latin typeface="+mn-lt"/>
          <a:ea typeface="+mn-ea"/>
          <a:cs typeface="+mn-cs"/>
        </a:defRPr>
      </a:lvl5pPr>
      <a:lvl6pPr marL="2286000" algn="l" rtl="0" eaLnBrk="1" latinLnBrk="0" hangingPunct="1">
        <a:defRPr kumimoji="0" lang="fr-FR">
          <a:solidFill>
            <a:schemeClr val="tx1"/>
          </a:solidFill>
          <a:latin typeface="+mn-lt"/>
          <a:ea typeface="+mn-ea"/>
          <a:cs typeface="+mn-cs"/>
        </a:defRPr>
      </a:lvl6pPr>
      <a:lvl7pPr marL="2743200" algn="l" rtl="0" eaLnBrk="1" latinLnBrk="0" hangingPunct="1">
        <a:defRPr kumimoji="0" lang="fr-FR">
          <a:solidFill>
            <a:schemeClr val="tx1"/>
          </a:solidFill>
          <a:latin typeface="+mn-lt"/>
          <a:ea typeface="+mn-ea"/>
          <a:cs typeface="+mn-cs"/>
        </a:defRPr>
      </a:lvl7pPr>
      <a:lvl8pPr marL="3200400" algn="l" rtl="0" eaLnBrk="1" latinLnBrk="0" hangingPunct="1">
        <a:defRPr kumimoji="0" lang="fr-FR">
          <a:solidFill>
            <a:schemeClr val="tx1"/>
          </a:solidFill>
          <a:latin typeface="+mn-lt"/>
          <a:ea typeface="+mn-ea"/>
          <a:cs typeface="+mn-cs"/>
        </a:defRPr>
      </a:lvl8pPr>
      <a:lvl9pPr marL="3657600" algn="l" rtl="0" eaLnBrk="1" latinLnBrk="0" hangingPunct="1">
        <a:defRPr kumimoji="0" lang="fr-FR">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 Target="slide5.xml"/><Relationship Id="rId7" Type="http://schemas.openxmlformats.org/officeDocument/2006/relationships/slide" Target="slide2.xml"/><Relationship Id="rId2" Type="http://schemas.openxmlformats.org/officeDocument/2006/relationships/slide" Target="slide3.xml"/><Relationship Id="rId1" Type="http://schemas.openxmlformats.org/officeDocument/2006/relationships/slideLayout" Target="../slideLayouts/slideLayout3.xml"/><Relationship Id="rId6" Type="http://schemas.openxmlformats.org/officeDocument/2006/relationships/slide" Target="slide19.xml"/><Relationship Id="rId5" Type="http://schemas.openxmlformats.org/officeDocument/2006/relationships/slide" Target="slide9.xml"/><Relationship Id="rId4" Type="http://schemas.openxmlformats.org/officeDocument/2006/relationships/slide" Target="slide7.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 Target="slide2.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 Target="slide2.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p:cNvSpPr>
          <p:nvPr>
            <p:ph type="ctrTitle"/>
          </p:nvPr>
        </p:nvSpPr>
        <p:spPr>
          <a:xfrm>
            <a:off x="228600" y="3854014"/>
            <a:ext cx="8735888" cy="1075184"/>
          </a:xfrm>
        </p:spPr>
        <p:txBody>
          <a:bodyPr>
            <a:normAutofit/>
          </a:bodyPr>
          <a:lstStyle>
            <a:extLst/>
          </a:lstStyle>
          <a:p>
            <a:pPr algn="ctr"/>
            <a:r>
              <a:rPr lang="fr-FR" dirty="0" err="1" smtClean="0"/>
              <a:t>Tribar</a:t>
            </a:r>
            <a:endParaRPr lang="fr-FR" dirty="0"/>
          </a:p>
        </p:txBody>
      </p:sp>
      <p:sp>
        <p:nvSpPr>
          <p:cNvPr id="3" name="Rectangle 3"/>
          <p:cNvSpPr>
            <a:spLocks noGrp="1"/>
          </p:cNvSpPr>
          <p:nvPr>
            <p:ph type="subTitle" idx="4294967295"/>
          </p:nvPr>
        </p:nvSpPr>
        <p:spPr>
          <a:xfrm>
            <a:off x="1357290" y="428604"/>
            <a:ext cx="7500990" cy="3071834"/>
          </a:xfrm>
        </p:spPr>
        <p:txBody>
          <a:bodyPr>
            <a:noAutofit/>
          </a:bodyPr>
          <a:lstStyle>
            <a:extLst/>
          </a:lstStyle>
          <a:p>
            <a:pPr algn="r"/>
            <a:r>
              <a:rPr lang="fr-FR" sz="4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Neuropol" pitchFamily="34" charset="0"/>
              </a:rPr>
              <a:t>Documentation Technique</a:t>
            </a:r>
            <a:endParaRPr lang="fr-FR" sz="40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Neuropol" pitchFamily="34" charset="0"/>
            </a:endParaRPr>
          </a:p>
        </p:txBody>
      </p:sp>
      <p:sp>
        <p:nvSpPr>
          <p:cNvPr id="5" name="Espace réservé du numéro de diapositive 4"/>
          <p:cNvSpPr>
            <a:spLocks noGrp="1"/>
          </p:cNvSpPr>
          <p:nvPr>
            <p:ph type="sldNum" sz="quarter" idx="11"/>
          </p:nvPr>
        </p:nvSpPr>
        <p:spPr/>
        <p:txBody>
          <a:bodyPr/>
          <a:lstStyle/>
          <a:p>
            <a:pPr algn="r"/>
            <a:fld id="{256D3EEF-DE4E-429D-8EC4-DDC531AFF587}" type="slidenum">
              <a:rPr kumimoji="0" lang="fr-FR" sz="1000" smtClean="0"/>
              <a:pPr algn="r"/>
              <a:t>1</a:t>
            </a:fld>
            <a:endParaRPr kumimoji="0" lang="fr-FR"/>
          </a:p>
        </p:txBody>
      </p:sp>
      <p:pic>
        <p:nvPicPr>
          <p:cNvPr id="1027" name="Picture 3"/>
          <p:cNvPicPr>
            <a:picLocks noChangeAspect="1" noChangeArrowheads="1"/>
          </p:cNvPicPr>
          <p:nvPr/>
        </p:nvPicPr>
        <p:blipFill>
          <a:blip r:embed="rId3"/>
          <a:srcRect/>
          <a:stretch>
            <a:fillRect/>
          </a:stretch>
        </p:blipFill>
        <p:spPr bwMode="auto">
          <a:xfrm>
            <a:off x="500034" y="5143512"/>
            <a:ext cx="2071702" cy="1452749"/>
          </a:xfrm>
          <a:prstGeom prst="rect">
            <a:avLst/>
          </a:prstGeom>
          <a:noFill/>
          <a:ln w="9525">
            <a:noFill/>
            <a:miter lim="800000"/>
            <a:headEnd/>
            <a:tailEnd/>
          </a:ln>
          <a:effectLst/>
        </p:spPr>
      </p:pic>
      <p:pic>
        <p:nvPicPr>
          <p:cNvPr id="1028" name="Picture 4"/>
          <p:cNvPicPr>
            <a:picLocks noChangeAspect="1" noChangeArrowheads="1"/>
          </p:cNvPicPr>
          <p:nvPr/>
        </p:nvPicPr>
        <p:blipFill>
          <a:blip r:embed="rId4"/>
          <a:srcRect/>
          <a:stretch>
            <a:fillRect/>
          </a:stretch>
        </p:blipFill>
        <p:spPr bwMode="auto">
          <a:xfrm>
            <a:off x="2571736" y="5072074"/>
            <a:ext cx="2143140" cy="141318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17"/>
          </p:nvPr>
        </p:nvSpPr>
        <p:spPr/>
        <p:txBody>
          <a:bodyPr/>
          <a:lstStyle/>
          <a:p>
            <a:fld id="{256D3EEF-DE4E-429D-8EC4-DDC531AFF587}" type="slidenum">
              <a:rPr lang="fr-FR" smtClean="0"/>
              <a:pPr/>
              <a:t>10</a:t>
            </a:fld>
            <a:endParaRPr lang="fr-FR" dirty="0"/>
          </a:p>
        </p:txBody>
      </p:sp>
      <p:sp>
        <p:nvSpPr>
          <p:cNvPr id="4" name="Espace réservé du texte 3"/>
          <p:cNvSpPr>
            <a:spLocks noGrp="1"/>
          </p:cNvSpPr>
          <p:nvPr>
            <p:ph type="body" sz="quarter" idx="13"/>
          </p:nvPr>
        </p:nvSpPr>
        <p:spPr/>
        <p:txBody>
          <a:bodyPr/>
          <a:lstStyle/>
          <a:p>
            <a:endParaRPr lang="fr-FR"/>
          </a:p>
        </p:txBody>
      </p:sp>
      <p:pic>
        <p:nvPicPr>
          <p:cNvPr id="2078" name="Picture 30"/>
          <p:cNvPicPr>
            <a:picLocks noGrp="1" noChangeAspect="1" noChangeArrowheads="1"/>
          </p:cNvPicPr>
          <p:nvPr>
            <p:ph sz="quarter" idx="15"/>
          </p:nvPr>
        </p:nvPicPr>
        <p:blipFill>
          <a:blip r:embed="rId2"/>
          <a:srcRect/>
          <a:stretch>
            <a:fillRect/>
          </a:stretch>
        </p:blipFill>
        <p:spPr bwMode="auto">
          <a:xfrm>
            <a:off x="1668135" y="981075"/>
            <a:ext cx="5112404" cy="5267325"/>
          </a:xfrm>
          <a:prstGeom prst="rect">
            <a:avLst/>
          </a:prstGeom>
          <a:noFill/>
          <a:ln w="9525">
            <a:noFill/>
            <a:miter lim="800000"/>
            <a:headEnd/>
            <a:tailEnd/>
          </a:ln>
          <a:effectLst/>
        </p:spPr>
      </p:pic>
      <p:cxnSp>
        <p:nvCxnSpPr>
          <p:cNvPr id="36" name="Connecteur droit 35"/>
          <p:cNvCxnSpPr/>
          <p:nvPr/>
        </p:nvCxnSpPr>
        <p:spPr>
          <a:xfrm flipV="1">
            <a:off x="1481701" y="3717032"/>
            <a:ext cx="5472608" cy="2877414"/>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17"/>
          </p:nvPr>
        </p:nvSpPr>
        <p:spPr/>
        <p:txBody>
          <a:bodyPr/>
          <a:lstStyle/>
          <a:p>
            <a:fld id="{256D3EEF-DE4E-429D-8EC4-DDC531AFF587}" type="slidenum">
              <a:rPr lang="fr-FR" smtClean="0"/>
              <a:pPr/>
              <a:t>11</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dirty="0" smtClean="0"/>
              <a:t>Présentation interne du </a:t>
            </a:r>
            <a:r>
              <a:rPr dirty="0" err="1" smtClean="0"/>
              <a:t>tribar</a:t>
            </a:r>
            <a:endParaRPr dirty="0" smtClean="0"/>
          </a:p>
          <a:p>
            <a:r>
              <a:rPr dirty="0" smtClean="0"/>
              <a:t>Plan d'ensemble</a:t>
            </a:r>
            <a:endParaRPr lang="fr-FR" dirty="0"/>
          </a:p>
        </p:txBody>
      </p:sp>
      <p:sp>
        <p:nvSpPr>
          <p:cNvPr id="5" name="Espace réservé du contenu 4"/>
          <p:cNvSpPr>
            <a:spLocks noGrp="1"/>
          </p:cNvSpPr>
          <p:nvPr>
            <p:ph sz="quarter" idx="15"/>
          </p:nvPr>
        </p:nvSpPr>
        <p:spPr/>
        <p:txBody>
          <a:bodyPr/>
          <a:lstStyle/>
          <a:p>
            <a:endParaRPr lang="fr-FR"/>
          </a:p>
        </p:txBody>
      </p:sp>
      <p:pic>
        <p:nvPicPr>
          <p:cNvPr id="36867" name="Picture 3"/>
          <p:cNvPicPr>
            <a:picLocks noChangeAspect="1" noChangeArrowheads="1"/>
          </p:cNvPicPr>
          <p:nvPr/>
        </p:nvPicPr>
        <p:blipFill>
          <a:blip r:embed="rId2"/>
          <a:srcRect/>
          <a:stretch>
            <a:fillRect/>
          </a:stretch>
        </p:blipFill>
        <p:spPr bwMode="auto">
          <a:xfrm>
            <a:off x="1142976" y="1000108"/>
            <a:ext cx="6000792" cy="5747536"/>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17"/>
          </p:nvPr>
        </p:nvSpPr>
        <p:spPr/>
        <p:txBody>
          <a:bodyPr/>
          <a:lstStyle/>
          <a:p>
            <a:fld id="{256D3EEF-DE4E-429D-8EC4-DDC531AFF587}" type="slidenum">
              <a:rPr lang="fr-FR" smtClean="0"/>
              <a:pPr/>
              <a:t>12</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smtClean="0"/>
              <a:t>Présentation interne du tribar</a:t>
            </a:r>
          </a:p>
          <a:p>
            <a:r>
              <a:rPr smtClean="0"/>
              <a:t>Unité de transfert </a:t>
            </a:r>
            <a:r>
              <a:rPr lang="fr-FR" dirty="0" smtClean="0"/>
              <a:t>–</a:t>
            </a:r>
            <a:r>
              <a:rPr smtClean="0"/>
              <a:t> Unité d'indexage </a:t>
            </a:r>
            <a:r>
              <a:rPr lang="fr-FR" dirty="0" smtClean="0"/>
              <a:t>–</a:t>
            </a:r>
            <a:r>
              <a:rPr smtClean="0"/>
              <a:t> Outil (sonde)</a:t>
            </a:r>
            <a:endParaRPr lang="fr-FR" dirty="0"/>
          </a:p>
        </p:txBody>
      </p:sp>
      <p:pic>
        <p:nvPicPr>
          <p:cNvPr id="37890" name="Picture 2"/>
          <p:cNvPicPr>
            <a:picLocks noChangeAspect="1" noChangeArrowheads="1"/>
          </p:cNvPicPr>
          <p:nvPr/>
        </p:nvPicPr>
        <p:blipFill>
          <a:blip r:embed="rId2"/>
          <a:srcRect/>
          <a:stretch>
            <a:fillRect/>
          </a:stretch>
        </p:blipFill>
        <p:spPr bwMode="auto">
          <a:xfrm>
            <a:off x="357158" y="1000108"/>
            <a:ext cx="1731077" cy="5715040"/>
          </a:xfrm>
          <a:prstGeom prst="rect">
            <a:avLst/>
          </a:prstGeom>
          <a:noFill/>
          <a:ln w="9525">
            <a:noFill/>
            <a:miter lim="800000"/>
            <a:headEnd/>
            <a:tailEnd/>
          </a:ln>
          <a:effectLst/>
        </p:spPr>
      </p:pic>
      <p:pic>
        <p:nvPicPr>
          <p:cNvPr id="37891" name="Picture 3"/>
          <p:cNvPicPr>
            <a:picLocks noChangeAspect="1" noChangeArrowheads="1"/>
          </p:cNvPicPr>
          <p:nvPr/>
        </p:nvPicPr>
        <p:blipFill>
          <a:blip r:embed="rId3"/>
          <a:srcRect/>
          <a:stretch>
            <a:fillRect/>
          </a:stretch>
        </p:blipFill>
        <p:spPr bwMode="auto">
          <a:xfrm>
            <a:off x="2551559" y="928670"/>
            <a:ext cx="1876425" cy="5667375"/>
          </a:xfrm>
          <a:prstGeom prst="rect">
            <a:avLst/>
          </a:prstGeom>
          <a:noFill/>
          <a:ln w="9525">
            <a:noFill/>
            <a:miter lim="800000"/>
            <a:headEnd/>
            <a:tailEnd/>
          </a:ln>
          <a:effectLst/>
        </p:spPr>
      </p:pic>
      <p:pic>
        <p:nvPicPr>
          <p:cNvPr id="37892" name="Picture 4"/>
          <p:cNvPicPr>
            <a:picLocks noChangeAspect="1" noChangeArrowheads="1"/>
          </p:cNvPicPr>
          <p:nvPr/>
        </p:nvPicPr>
        <p:blipFill>
          <a:blip r:embed="rId4"/>
          <a:srcRect/>
          <a:stretch>
            <a:fillRect/>
          </a:stretch>
        </p:blipFill>
        <p:spPr bwMode="auto">
          <a:xfrm>
            <a:off x="4467074" y="1142984"/>
            <a:ext cx="3705326" cy="5434044"/>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17"/>
          </p:nvPr>
        </p:nvSpPr>
        <p:spPr/>
        <p:txBody>
          <a:bodyPr/>
          <a:lstStyle/>
          <a:p>
            <a:fld id="{256D3EEF-DE4E-429D-8EC4-DDC531AFF587}" type="slidenum">
              <a:rPr lang="fr-FR" smtClean="0"/>
              <a:pPr/>
              <a:t>13</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lang="fr-FR" dirty="0" smtClean="0"/>
              <a:t>Présentation interne du </a:t>
            </a:r>
            <a:r>
              <a:rPr lang="fr-FR" dirty="0" err="1" smtClean="0"/>
              <a:t>tribar</a:t>
            </a:r>
            <a:endParaRPr lang="fr-FR" dirty="0" smtClean="0"/>
          </a:p>
          <a:p>
            <a:r>
              <a:rPr lang="fr-FR" dirty="0" smtClean="0"/>
              <a:t>Moteur électrique</a:t>
            </a:r>
            <a:endParaRPr lang="fr-FR"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3416" y="33509"/>
            <a:ext cx="4688984" cy="1902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Espace réservé du contenu 5"/>
          <p:cNvSpPr>
            <a:spLocks noGrp="1"/>
          </p:cNvSpPr>
          <p:nvPr>
            <p:ph sz="quarter" idx="15"/>
          </p:nvPr>
        </p:nvSpPr>
        <p:spPr/>
        <p:txBody>
          <a:bodyPr/>
          <a:lstStyle/>
          <a:p>
            <a:endParaRPr lang="fr-FR"/>
          </a:p>
        </p:txBody>
      </p:sp>
      <p:pic>
        <p:nvPicPr>
          <p:cNvPr id="102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7587" t="29664" r="30666" b="8209"/>
          <a:stretch/>
        </p:blipFill>
        <p:spPr bwMode="auto">
          <a:xfrm>
            <a:off x="179511" y="1935559"/>
            <a:ext cx="5858811" cy="49019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51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sz="quarter" idx="15"/>
          </p:nvPr>
        </p:nvSpPr>
        <p:spPr/>
        <p:txBody>
          <a:bodyPr/>
          <a:lstStyle/>
          <a:p>
            <a:endParaRPr lang="fr-FR" dirty="0"/>
          </a:p>
        </p:txBody>
      </p:sp>
      <p:sp>
        <p:nvSpPr>
          <p:cNvPr id="3" name="Espace réservé du numéro de diapositive 2"/>
          <p:cNvSpPr>
            <a:spLocks noGrp="1"/>
          </p:cNvSpPr>
          <p:nvPr>
            <p:ph type="sldNum" sz="quarter" idx="17"/>
          </p:nvPr>
        </p:nvSpPr>
        <p:spPr/>
        <p:txBody>
          <a:bodyPr/>
          <a:lstStyle/>
          <a:p>
            <a:fld id="{256D3EEF-DE4E-429D-8EC4-DDC531AFF587}" type="slidenum">
              <a:rPr lang="fr-FR" smtClean="0"/>
              <a:pPr/>
              <a:t>14</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lang="fr-FR" dirty="0"/>
              <a:t>Présentation interne du </a:t>
            </a:r>
            <a:r>
              <a:rPr lang="fr-FR" dirty="0" err="1"/>
              <a:t>tribar</a:t>
            </a:r>
            <a:endParaRPr lang="fr-FR" dirty="0"/>
          </a:p>
          <a:p>
            <a:r>
              <a:rPr lang="fr-FR" dirty="0" smtClean="0"/>
              <a:t>Motoréducteur</a:t>
            </a:r>
            <a:endParaRPr lang="fr-FR" dirty="0"/>
          </a:p>
        </p:txBody>
      </p:sp>
      <p:pic>
        <p:nvPicPr>
          <p:cNvPr id="2049"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87824" y="908721"/>
            <a:ext cx="5175795" cy="1872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2752" t="22947" r="17973" b="9554"/>
          <a:stretch/>
        </p:blipFill>
        <p:spPr bwMode="auto">
          <a:xfrm>
            <a:off x="179512" y="2780929"/>
            <a:ext cx="7442271" cy="40770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787469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sz="quarter" idx="15"/>
          </p:nvPr>
        </p:nvSpPr>
        <p:spPr/>
        <p:txBody>
          <a:bodyPr/>
          <a:lstStyle/>
          <a:p>
            <a:endParaRPr lang="fr-FR" dirty="0"/>
          </a:p>
        </p:txBody>
      </p:sp>
      <p:sp>
        <p:nvSpPr>
          <p:cNvPr id="3" name="Espace réservé du numéro de diapositive 2"/>
          <p:cNvSpPr>
            <a:spLocks noGrp="1"/>
          </p:cNvSpPr>
          <p:nvPr>
            <p:ph type="sldNum" sz="quarter" idx="17"/>
          </p:nvPr>
        </p:nvSpPr>
        <p:spPr/>
        <p:txBody>
          <a:bodyPr/>
          <a:lstStyle/>
          <a:p>
            <a:fld id="{256D3EEF-DE4E-429D-8EC4-DDC531AFF587}" type="slidenum">
              <a:rPr lang="fr-FR" smtClean="0"/>
              <a:pPr/>
              <a:t>15</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lang="fr-FR" dirty="0" smtClean="0"/>
              <a:t>Présentation interne du </a:t>
            </a:r>
            <a:r>
              <a:rPr lang="fr-FR" dirty="0" err="1" smtClean="0"/>
              <a:t>tribar</a:t>
            </a:r>
            <a:endParaRPr lang="fr-FR" dirty="0" smtClean="0"/>
          </a:p>
          <a:p>
            <a:r>
              <a:rPr lang="fr-FR" dirty="0" err="1" smtClean="0"/>
              <a:t>Electro</a:t>
            </a:r>
            <a:r>
              <a:rPr lang="fr-FR" dirty="0" smtClean="0"/>
              <a:t> aimant</a:t>
            </a:r>
            <a:endParaRPr lang="fr-FR" dirty="0"/>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7544" y="1073991"/>
            <a:ext cx="2736304" cy="2858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9341" y="1340768"/>
            <a:ext cx="4283973" cy="1944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6"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l="2011" t="23546" r="7933" b="16875"/>
          <a:stretch/>
        </p:blipFill>
        <p:spPr bwMode="auto">
          <a:xfrm>
            <a:off x="107504" y="3911800"/>
            <a:ext cx="7920880" cy="2946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09991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sz="quarter" idx="15"/>
          </p:nvPr>
        </p:nvSpPr>
        <p:spPr/>
        <p:txBody>
          <a:bodyPr/>
          <a:lstStyle/>
          <a:p>
            <a:endParaRPr lang="fr-FR" dirty="0"/>
          </a:p>
        </p:txBody>
      </p:sp>
      <p:sp>
        <p:nvSpPr>
          <p:cNvPr id="3" name="Espace réservé du numéro de diapositive 2"/>
          <p:cNvSpPr>
            <a:spLocks noGrp="1"/>
          </p:cNvSpPr>
          <p:nvPr>
            <p:ph type="sldNum" sz="quarter" idx="17"/>
          </p:nvPr>
        </p:nvSpPr>
        <p:spPr/>
        <p:txBody>
          <a:bodyPr/>
          <a:lstStyle/>
          <a:p>
            <a:fld id="{256D3EEF-DE4E-429D-8EC4-DDC531AFF587}" type="slidenum">
              <a:rPr lang="fr-FR" smtClean="0"/>
              <a:pPr/>
              <a:t>16</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lang="fr-FR" dirty="0" smtClean="0"/>
              <a:t>Présentation interne du </a:t>
            </a:r>
            <a:r>
              <a:rPr lang="fr-FR" dirty="0" err="1" smtClean="0"/>
              <a:t>tribar</a:t>
            </a:r>
            <a:endParaRPr lang="fr-FR" dirty="0" smtClean="0"/>
          </a:p>
          <a:p>
            <a:r>
              <a:rPr lang="fr-FR" dirty="0" smtClean="0"/>
              <a:t>Détecteur</a:t>
            </a:r>
            <a:endParaRPr lang="fr-FR"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72200" y="1064696"/>
            <a:ext cx="1853258" cy="2364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7472" t="22411" r="21920" b="9911"/>
          <a:stretch/>
        </p:blipFill>
        <p:spPr bwMode="auto">
          <a:xfrm>
            <a:off x="173670" y="2636912"/>
            <a:ext cx="6506299" cy="40847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13058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sz="quarter" idx="15"/>
          </p:nvPr>
        </p:nvSpPr>
        <p:spPr/>
        <p:txBody>
          <a:bodyPr/>
          <a:lstStyle/>
          <a:p>
            <a:endParaRPr lang="fr-FR" dirty="0"/>
          </a:p>
        </p:txBody>
      </p:sp>
      <p:sp>
        <p:nvSpPr>
          <p:cNvPr id="3" name="Espace réservé du numéro de diapositive 2"/>
          <p:cNvSpPr>
            <a:spLocks noGrp="1"/>
          </p:cNvSpPr>
          <p:nvPr>
            <p:ph type="sldNum" sz="quarter" idx="17"/>
          </p:nvPr>
        </p:nvSpPr>
        <p:spPr/>
        <p:txBody>
          <a:bodyPr/>
          <a:lstStyle/>
          <a:p>
            <a:fld id="{256D3EEF-DE4E-429D-8EC4-DDC531AFF587}" type="slidenum">
              <a:rPr lang="fr-FR" smtClean="0"/>
              <a:pPr/>
              <a:t>17</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lang="fr-FR" dirty="0" smtClean="0"/>
              <a:t>Présentation interne du </a:t>
            </a:r>
            <a:r>
              <a:rPr lang="fr-FR" dirty="0" err="1" smtClean="0"/>
              <a:t>tribar</a:t>
            </a:r>
            <a:endParaRPr lang="fr-FR" dirty="0" smtClean="0"/>
          </a:p>
          <a:p>
            <a:r>
              <a:rPr lang="fr-FR" dirty="0" smtClean="0"/>
              <a:t>Broche filetée – Écrou fileté trapézoïdal</a:t>
            </a:r>
            <a:endParaRPr lang="fr-FR" dirty="0"/>
          </a:p>
        </p:txBody>
      </p:sp>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6498"/>
          <a:stretch/>
        </p:blipFill>
        <p:spPr bwMode="auto">
          <a:xfrm>
            <a:off x="173670" y="1116042"/>
            <a:ext cx="3723358" cy="18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7472" t="35560" r="22491" b="35268"/>
          <a:stretch/>
        </p:blipFill>
        <p:spPr bwMode="auto">
          <a:xfrm>
            <a:off x="3995936" y="1463227"/>
            <a:ext cx="4192031" cy="11451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532" y="3717032"/>
            <a:ext cx="3226029" cy="2374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5" name="Picture 5"/>
          <p:cNvPicPr>
            <a:picLocks noChangeAspect="1" noChangeArrowheads="1"/>
          </p:cNvPicPr>
          <p:nvPr/>
        </p:nvPicPr>
        <p:blipFill rotWithShape="1">
          <a:blip r:embed="rId5">
            <a:extLst>
              <a:ext uri="{28A0092B-C50C-407E-A947-70E740481C1C}">
                <a14:useLocalDpi xmlns:a14="http://schemas.microsoft.com/office/drawing/2010/main" val="0"/>
              </a:ext>
            </a:extLst>
          </a:blip>
          <a:srcRect l="14861" t="50000" r="20383" b="14911"/>
          <a:stretch/>
        </p:blipFill>
        <p:spPr bwMode="auto">
          <a:xfrm>
            <a:off x="3415561" y="3861048"/>
            <a:ext cx="4528516" cy="1379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584825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sz="quarter" idx="15"/>
          </p:nvPr>
        </p:nvSpPr>
        <p:spPr/>
        <p:txBody>
          <a:bodyPr/>
          <a:lstStyle/>
          <a:p>
            <a:endParaRPr lang="fr-FR" dirty="0"/>
          </a:p>
        </p:txBody>
      </p:sp>
      <p:sp>
        <p:nvSpPr>
          <p:cNvPr id="3" name="Espace réservé du numéro de diapositive 2"/>
          <p:cNvSpPr>
            <a:spLocks noGrp="1"/>
          </p:cNvSpPr>
          <p:nvPr>
            <p:ph type="sldNum" sz="quarter" idx="17"/>
          </p:nvPr>
        </p:nvSpPr>
        <p:spPr/>
        <p:txBody>
          <a:bodyPr/>
          <a:lstStyle/>
          <a:p>
            <a:fld id="{256D3EEF-DE4E-429D-8EC4-DDC531AFF587}" type="slidenum">
              <a:rPr lang="fr-FR" smtClean="0"/>
              <a:pPr/>
              <a:t>18</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lang="fr-FR" dirty="0" smtClean="0"/>
              <a:t>Présentation interne du </a:t>
            </a:r>
            <a:r>
              <a:rPr lang="fr-FR" dirty="0" err="1" smtClean="0"/>
              <a:t>tribar</a:t>
            </a:r>
            <a:endParaRPr lang="fr-FR" dirty="0" smtClean="0"/>
          </a:p>
          <a:p>
            <a:r>
              <a:rPr lang="fr-FR" dirty="0" smtClean="0"/>
              <a:t>Ressort de compression</a:t>
            </a:r>
            <a:endParaRPr lang="fr-FR"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4297" y="1129613"/>
            <a:ext cx="4227703" cy="2276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0382" t="28303" r="23796" b="15446"/>
          <a:stretch/>
        </p:blipFill>
        <p:spPr bwMode="auto">
          <a:xfrm>
            <a:off x="2307906" y="3429000"/>
            <a:ext cx="5641654" cy="31962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70152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ctrTitle"/>
          </p:nvPr>
        </p:nvSpPr>
        <p:spPr/>
        <p:txBody>
          <a:bodyPr/>
          <a:lstStyle/>
          <a:p>
            <a:r>
              <a:rPr lang="fr-FR" dirty="0"/>
              <a:t>Présentation du logiciel d’acquisition</a:t>
            </a:r>
            <a:br>
              <a:rPr lang="fr-FR" dirty="0"/>
            </a:br>
            <a:endParaRPr lang="fr-FR" dirty="0"/>
          </a:p>
        </p:txBody>
      </p:sp>
      <p:sp>
        <p:nvSpPr>
          <p:cNvPr id="3" name="Espace réservé du numéro de diapositive 2"/>
          <p:cNvSpPr>
            <a:spLocks noGrp="1"/>
          </p:cNvSpPr>
          <p:nvPr>
            <p:ph type="sldNum" sz="quarter" idx="12"/>
          </p:nvPr>
        </p:nvSpPr>
        <p:spPr/>
        <p:txBody>
          <a:bodyPr/>
          <a:lstStyle/>
          <a:p>
            <a:fld id="{256D3EEF-DE4E-429D-8EC4-DDC531AFF587}" type="slidenum">
              <a:rPr lang="fr-FR" smtClean="0"/>
              <a:pPr/>
              <a:t>19</a:t>
            </a:fld>
            <a:endParaRPr lang="fr-FR" dirty="0"/>
          </a:p>
        </p:txBody>
      </p:sp>
      <p:sp>
        <p:nvSpPr>
          <p:cNvPr id="7" name="ZoneTexte 6">
            <a:hlinkClick r:id="rId2"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spTree>
    <p:extLst>
      <p:ext uri="{BB962C8B-B14F-4D97-AF65-F5344CB8AC3E}">
        <p14:creationId xmlns:p14="http://schemas.microsoft.com/office/powerpoint/2010/main" val="37711985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sz="quarter" idx="13"/>
          </p:nvPr>
        </p:nvSpPr>
        <p:spPr/>
        <p:txBody>
          <a:bodyPr>
            <a:normAutofit fontScale="92500" lnSpcReduction="10000"/>
          </a:bodyPr>
          <a:lstStyle/>
          <a:p>
            <a:r>
              <a:rPr lang="fr-FR" dirty="0" smtClean="0">
                <a:hlinkClick r:id="rId2" action="ppaction://hlinksldjump"/>
              </a:rPr>
              <a:t>Présentation générale du </a:t>
            </a:r>
            <a:r>
              <a:rPr lang="fr-FR" dirty="0" err="1" smtClean="0">
                <a:hlinkClick r:id="rId2" action="ppaction://hlinksldjump"/>
              </a:rPr>
              <a:t>Tribar</a:t>
            </a:r>
            <a:endParaRPr lang="fr-FR" dirty="0">
              <a:hlinkClick r:id="rId2" action="ppaction://hlinksldjump"/>
            </a:endParaRPr>
          </a:p>
        </p:txBody>
      </p:sp>
      <p:sp>
        <p:nvSpPr>
          <p:cNvPr id="6" name="Espace réservé du texte 5"/>
          <p:cNvSpPr>
            <a:spLocks noGrp="1"/>
          </p:cNvSpPr>
          <p:nvPr>
            <p:ph type="body" sz="quarter" idx="15"/>
          </p:nvPr>
        </p:nvSpPr>
        <p:spPr/>
        <p:txBody>
          <a:bodyPr>
            <a:normAutofit fontScale="92500" lnSpcReduction="10000"/>
          </a:bodyPr>
          <a:lstStyle/>
          <a:p>
            <a:r>
              <a:rPr lang="fr-FR" dirty="0">
                <a:hlinkClick r:id="rId3" action="ppaction://hlinksldjump"/>
              </a:rPr>
              <a:t>Mise en œuvre </a:t>
            </a:r>
            <a:r>
              <a:rPr lang="fr-FR" dirty="0" smtClean="0">
                <a:hlinkClick r:id="rId3" action="ppaction://hlinksldjump"/>
              </a:rPr>
              <a:t>du </a:t>
            </a:r>
            <a:r>
              <a:rPr lang="fr-FR" dirty="0" err="1" smtClean="0">
                <a:hlinkClick r:id="rId3" action="ppaction://hlinksldjump"/>
              </a:rPr>
              <a:t>Tribar</a:t>
            </a:r>
            <a:endParaRPr lang="fr-FR" dirty="0">
              <a:hlinkClick r:id="rId3" action="ppaction://hlinksldjump"/>
            </a:endParaRPr>
          </a:p>
        </p:txBody>
      </p:sp>
      <p:sp>
        <p:nvSpPr>
          <p:cNvPr id="8" name="Espace réservé du texte 7"/>
          <p:cNvSpPr>
            <a:spLocks noGrp="1"/>
          </p:cNvSpPr>
          <p:nvPr>
            <p:ph type="body" sz="quarter" idx="17"/>
          </p:nvPr>
        </p:nvSpPr>
        <p:spPr/>
        <p:txBody>
          <a:bodyPr>
            <a:normAutofit fontScale="92500" lnSpcReduction="10000"/>
          </a:bodyPr>
          <a:lstStyle/>
          <a:p>
            <a:r>
              <a:rPr lang="fr-FR" dirty="0">
                <a:hlinkClick r:id="rId4" action="ppaction://hlinksldjump"/>
              </a:rPr>
              <a:t>Présentation externe d</a:t>
            </a:r>
            <a:r>
              <a:rPr lang="fr-FR" dirty="0" smtClean="0">
                <a:hlinkClick r:id="rId4" action="ppaction://hlinksldjump"/>
              </a:rPr>
              <a:t>u </a:t>
            </a:r>
            <a:r>
              <a:rPr lang="fr-FR" dirty="0" err="1" smtClean="0">
                <a:hlinkClick r:id="rId4" action="ppaction://hlinksldjump"/>
              </a:rPr>
              <a:t>Tribar</a:t>
            </a:r>
            <a:endParaRPr lang="fr-FR" dirty="0">
              <a:hlinkClick r:id="rId4" action="ppaction://hlinksldjump"/>
            </a:endParaRPr>
          </a:p>
        </p:txBody>
      </p:sp>
      <p:sp>
        <p:nvSpPr>
          <p:cNvPr id="10" name="Espace réservé du texte 9"/>
          <p:cNvSpPr>
            <a:spLocks noGrp="1"/>
          </p:cNvSpPr>
          <p:nvPr>
            <p:ph type="body" sz="quarter" idx="19"/>
          </p:nvPr>
        </p:nvSpPr>
        <p:spPr/>
        <p:txBody>
          <a:bodyPr>
            <a:normAutofit fontScale="92500" lnSpcReduction="10000"/>
          </a:bodyPr>
          <a:lstStyle/>
          <a:p>
            <a:r>
              <a:rPr lang="fr-FR" dirty="0">
                <a:hlinkClick r:id="rId5" action="ppaction://hlinksldjump"/>
              </a:rPr>
              <a:t>Présentation interne </a:t>
            </a:r>
            <a:r>
              <a:rPr lang="fr-FR" dirty="0" smtClean="0">
                <a:hlinkClick r:id="rId5" action="ppaction://hlinksldjump"/>
              </a:rPr>
              <a:t>du </a:t>
            </a:r>
            <a:r>
              <a:rPr lang="fr-FR" dirty="0" err="1" smtClean="0">
                <a:hlinkClick r:id="rId5" action="ppaction://hlinksldjump"/>
              </a:rPr>
              <a:t>Tribar</a:t>
            </a:r>
            <a:endParaRPr lang="fr-FR" dirty="0">
              <a:hlinkClick r:id="rId5" action="ppaction://hlinksldjump"/>
            </a:endParaRPr>
          </a:p>
        </p:txBody>
      </p:sp>
      <p:sp>
        <p:nvSpPr>
          <p:cNvPr id="12" name="Espace réservé du texte 11"/>
          <p:cNvSpPr>
            <a:spLocks noGrp="1"/>
          </p:cNvSpPr>
          <p:nvPr>
            <p:ph type="body" sz="quarter" idx="21"/>
          </p:nvPr>
        </p:nvSpPr>
        <p:spPr/>
        <p:txBody>
          <a:bodyPr>
            <a:normAutofit fontScale="92500" lnSpcReduction="10000"/>
          </a:bodyPr>
          <a:lstStyle/>
          <a:p>
            <a:r>
              <a:rPr lang="fr-FR" dirty="0">
                <a:hlinkClick r:id="rId6" action="ppaction://hlinksldjump"/>
              </a:rPr>
              <a:t>Présentation du logiciel d’acquisition</a:t>
            </a:r>
          </a:p>
        </p:txBody>
      </p:sp>
      <p:sp>
        <p:nvSpPr>
          <p:cNvPr id="14" name="Espace réservé du texte 13"/>
          <p:cNvSpPr>
            <a:spLocks noGrp="1"/>
          </p:cNvSpPr>
          <p:nvPr>
            <p:ph type="body" sz="quarter" idx="23"/>
          </p:nvPr>
        </p:nvSpPr>
        <p:spPr/>
        <p:txBody>
          <a:bodyPr>
            <a:normAutofit fontScale="92500" lnSpcReduction="10000"/>
          </a:bodyPr>
          <a:lstStyle/>
          <a:p>
            <a:endParaRPr lang="fr-FR"/>
          </a:p>
        </p:txBody>
      </p:sp>
      <p:sp>
        <p:nvSpPr>
          <p:cNvPr id="16" name="Espace réservé du texte 15"/>
          <p:cNvSpPr>
            <a:spLocks noGrp="1"/>
          </p:cNvSpPr>
          <p:nvPr>
            <p:ph type="body" sz="quarter" idx="25"/>
          </p:nvPr>
        </p:nvSpPr>
        <p:spPr/>
        <p:txBody>
          <a:bodyPr>
            <a:normAutofit fontScale="92500" lnSpcReduction="10000"/>
          </a:bodyPr>
          <a:lstStyle/>
          <a:p>
            <a:endParaRPr lang="fr-FR"/>
          </a:p>
        </p:txBody>
      </p:sp>
      <p:sp>
        <p:nvSpPr>
          <p:cNvPr id="18" name="Espace réservé du texte 17"/>
          <p:cNvSpPr>
            <a:spLocks noGrp="1"/>
          </p:cNvSpPr>
          <p:nvPr>
            <p:ph type="body" sz="quarter" idx="27"/>
          </p:nvPr>
        </p:nvSpPr>
        <p:spPr/>
        <p:txBody>
          <a:bodyPr>
            <a:normAutofit fontScale="92500" lnSpcReduction="10000"/>
          </a:bodyPr>
          <a:lstStyle/>
          <a:p>
            <a:endParaRPr lang="fr-FR"/>
          </a:p>
        </p:txBody>
      </p:sp>
      <p:sp>
        <p:nvSpPr>
          <p:cNvPr id="20" name="Espace réservé du texte 19"/>
          <p:cNvSpPr>
            <a:spLocks noGrp="1"/>
          </p:cNvSpPr>
          <p:nvPr>
            <p:ph type="body" sz="quarter" idx="29"/>
          </p:nvPr>
        </p:nvSpPr>
        <p:spPr/>
        <p:txBody>
          <a:bodyPr>
            <a:normAutofit fontScale="92500" lnSpcReduction="10000"/>
          </a:bodyPr>
          <a:lstStyle/>
          <a:p>
            <a:endParaRPr lang="fr-FR"/>
          </a:p>
        </p:txBody>
      </p:sp>
      <p:sp>
        <p:nvSpPr>
          <p:cNvPr id="22" name="Espace réservé du texte 21"/>
          <p:cNvSpPr>
            <a:spLocks noGrp="1"/>
          </p:cNvSpPr>
          <p:nvPr>
            <p:ph type="body" sz="quarter" idx="31"/>
          </p:nvPr>
        </p:nvSpPr>
        <p:spPr/>
        <p:txBody>
          <a:bodyPr>
            <a:normAutofit fontScale="92500" lnSpcReduction="10000"/>
          </a:bodyPr>
          <a:lstStyle/>
          <a:p>
            <a:endParaRPr lang="fr-FR"/>
          </a:p>
        </p:txBody>
      </p:sp>
      <p:sp>
        <p:nvSpPr>
          <p:cNvPr id="24" name="Espace réservé du texte 23"/>
          <p:cNvSpPr>
            <a:spLocks noGrp="1"/>
          </p:cNvSpPr>
          <p:nvPr>
            <p:ph type="body" sz="quarter" idx="33"/>
          </p:nvPr>
        </p:nvSpPr>
        <p:spPr/>
        <p:txBody>
          <a:bodyPr>
            <a:normAutofit fontScale="92500" lnSpcReduction="10000"/>
          </a:bodyPr>
          <a:lstStyle/>
          <a:p>
            <a:endParaRPr lang="fr-FR"/>
          </a:p>
        </p:txBody>
      </p:sp>
      <p:sp>
        <p:nvSpPr>
          <p:cNvPr id="26" name="Espace réservé du texte 25"/>
          <p:cNvSpPr>
            <a:spLocks noGrp="1"/>
          </p:cNvSpPr>
          <p:nvPr>
            <p:ph type="body" sz="quarter" idx="35"/>
          </p:nvPr>
        </p:nvSpPr>
        <p:spPr/>
        <p:txBody>
          <a:bodyPr>
            <a:normAutofit fontScale="92500" lnSpcReduction="10000"/>
          </a:bodyPr>
          <a:lstStyle/>
          <a:p>
            <a:endParaRPr lang="fr-FR"/>
          </a:p>
        </p:txBody>
      </p:sp>
      <p:sp>
        <p:nvSpPr>
          <p:cNvPr id="5" name="Espace réservé du texte 4"/>
          <p:cNvSpPr>
            <a:spLocks noGrp="1"/>
          </p:cNvSpPr>
          <p:nvPr>
            <p:ph type="body" sz="quarter" idx="14"/>
          </p:nvPr>
        </p:nvSpPr>
        <p:spPr/>
        <p:txBody>
          <a:bodyPr>
            <a:normAutofit fontScale="92500" lnSpcReduction="10000"/>
          </a:bodyPr>
          <a:lstStyle/>
          <a:p>
            <a:endParaRPr lang="fr-FR" dirty="0"/>
          </a:p>
        </p:txBody>
      </p:sp>
      <p:sp>
        <p:nvSpPr>
          <p:cNvPr id="7" name="Espace réservé du texte 6"/>
          <p:cNvSpPr>
            <a:spLocks noGrp="1"/>
          </p:cNvSpPr>
          <p:nvPr>
            <p:ph type="body" sz="quarter" idx="16"/>
          </p:nvPr>
        </p:nvSpPr>
        <p:spPr/>
        <p:txBody>
          <a:bodyPr>
            <a:normAutofit fontScale="92500" lnSpcReduction="10000"/>
          </a:bodyPr>
          <a:lstStyle/>
          <a:p>
            <a:endParaRPr lang="fr-FR"/>
          </a:p>
        </p:txBody>
      </p:sp>
      <p:sp>
        <p:nvSpPr>
          <p:cNvPr id="9" name="Espace réservé du texte 8"/>
          <p:cNvSpPr>
            <a:spLocks noGrp="1"/>
          </p:cNvSpPr>
          <p:nvPr>
            <p:ph type="body" sz="quarter" idx="18"/>
          </p:nvPr>
        </p:nvSpPr>
        <p:spPr/>
        <p:txBody>
          <a:bodyPr>
            <a:normAutofit fontScale="92500" lnSpcReduction="10000"/>
          </a:bodyPr>
          <a:lstStyle/>
          <a:p>
            <a:endParaRPr lang="fr-FR"/>
          </a:p>
        </p:txBody>
      </p:sp>
      <p:sp>
        <p:nvSpPr>
          <p:cNvPr id="11" name="Espace réservé du texte 10"/>
          <p:cNvSpPr>
            <a:spLocks noGrp="1"/>
          </p:cNvSpPr>
          <p:nvPr>
            <p:ph type="body" sz="quarter" idx="20"/>
          </p:nvPr>
        </p:nvSpPr>
        <p:spPr/>
        <p:txBody>
          <a:bodyPr>
            <a:normAutofit fontScale="92500" lnSpcReduction="10000"/>
          </a:bodyPr>
          <a:lstStyle/>
          <a:p>
            <a:endParaRPr lang="fr-FR"/>
          </a:p>
        </p:txBody>
      </p:sp>
      <p:sp>
        <p:nvSpPr>
          <p:cNvPr id="13" name="Espace réservé du texte 12"/>
          <p:cNvSpPr>
            <a:spLocks noGrp="1"/>
          </p:cNvSpPr>
          <p:nvPr>
            <p:ph type="body" sz="quarter" idx="22"/>
          </p:nvPr>
        </p:nvSpPr>
        <p:spPr/>
        <p:txBody>
          <a:bodyPr>
            <a:normAutofit fontScale="92500" lnSpcReduction="10000"/>
          </a:bodyPr>
          <a:lstStyle/>
          <a:p>
            <a:endParaRPr lang="fr-FR"/>
          </a:p>
        </p:txBody>
      </p:sp>
      <p:sp>
        <p:nvSpPr>
          <p:cNvPr id="15" name="Espace réservé du texte 14"/>
          <p:cNvSpPr>
            <a:spLocks noGrp="1"/>
          </p:cNvSpPr>
          <p:nvPr>
            <p:ph type="body" sz="quarter" idx="24"/>
          </p:nvPr>
        </p:nvSpPr>
        <p:spPr/>
        <p:txBody>
          <a:bodyPr>
            <a:normAutofit fontScale="92500" lnSpcReduction="10000"/>
          </a:bodyPr>
          <a:lstStyle/>
          <a:p>
            <a:endParaRPr lang="fr-FR"/>
          </a:p>
        </p:txBody>
      </p:sp>
      <p:sp>
        <p:nvSpPr>
          <p:cNvPr id="17" name="Espace réservé du texte 16"/>
          <p:cNvSpPr>
            <a:spLocks noGrp="1"/>
          </p:cNvSpPr>
          <p:nvPr>
            <p:ph type="body" sz="quarter" idx="26"/>
          </p:nvPr>
        </p:nvSpPr>
        <p:spPr/>
        <p:txBody>
          <a:bodyPr>
            <a:normAutofit fontScale="92500" lnSpcReduction="10000"/>
          </a:bodyPr>
          <a:lstStyle/>
          <a:p>
            <a:endParaRPr lang="fr-FR"/>
          </a:p>
        </p:txBody>
      </p:sp>
      <p:sp>
        <p:nvSpPr>
          <p:cNvPr id="19" name="Espace réservé du texte 18"/>
          <p:cNvSpPr>
            <a:spLocks noGrp="1"/>
          </p:cNvSpPr>
          <p:nvPr>
            <p:ph type="body" sz="quarter" idx="28"/>
          </p:nvPr>
        </p:nvSpPr>
        <p:spPr/>
        <p:txBody>
          <a:bodyPr>
            <a:normAutofit fontScale="92500" lnSpcReduction="10000"/>
          </a:bodyPr>
          <a:lstStyle/>
          <a:p>
            <a:endParaRPr lang="fr-FR"/>
          </a:p>
        </p:txBody>
      </p:sp>
      <p:sp>
        <p:nvSpPr>
          <p:cNvPr id="21" name="Espace réservé du texte 20"/>
          <p:cNvSpPr>
            <a:spLocks noGrp="1"/>
          </p:cNvSpPr>
          <p:nvPr>
            <p:ph type="body" sz="quarter" idx="30"/>
          </p:nvPr>
        </p:nvSpPr>
        <p:spPr/>
        <p:txBody>
          <a:bodyPr>
            <a:normAutofit fontScale="92500" lnSpcReduction="10000"/>
          </a:bodyPr>
          <a:lstStyle/>
          <a:p>
            <a:endParaRPr lang="fr-FR"/>
          </a:p>
        </p:txBody>
      </p:sp>
      <p:sp>
        <p:nvSpPr>
          <p:cNvPr id="23" name="Espace réservé du texte 22"/>
          <p:cNvSpPr>
            <a:spLocks noGrp="1"/>
          </p:cNvSpPr>
          <p:nvPr>
            <p:ph type="body" sz="quarter" idx="32"/>
          </p:nvPr>
        </p:nvSpPr>
        <p:spPr/>
        <p:txBody>
          <a:bodyPr>
            <a:normAutofit fontScale="92500" lnSpcReduction="10000"/>
          </a:bodyPr>
          <a:lstStyle/>
          <a:p>
            <a:endParaRPr lang="fr-FR"/>
          </a:p>
        </p:txBody>
      </p:sp>
      <p:sp>
        <p:nvSpPr>
          <p:cNvPr id="25" name="Espace réservé du texte 24"/>
          <p:cNvSpPr>
            <a:spLocks noGrp="1"/>
          </p:cNvSpPr>
          <p:nvPr>
            <p:ph type="body" sz="quarter" idx="34"/>
          </p:nvPr>
        </p:nvSpPr>
        <p:spPr/>
        <p:txBody>
          <a:bodyPr>
            <a:normAutofit fontScale="92500" lnSpcReduction="10000"/>
          </a:bodyPr>
          <a:lstStyle/>
          <a:p>
            <a:endParaRPr lang="fr-FR"/>
          </a:p>
        </p:txBody>
      </p:sp>
      <p:sp>
        <p:nvSpPr>
          <p:cNvPr id="27" name="Espace réservé du texte 26"/>
          <p:cNvSpPr>
            <a:spLocks noGrp="1"/>
          </p:cNvSpPr>
          <p:nvPr>
            <p:ph type="body" sz="quarter" idx="36"/>
          </p:nvPr>
        </p:nvSpPr>
        <p:spPr/>
        <p:txBody>
          <a:bodyPr>
            <a:normAutofit fontScale="92500" lnSpcReduction="10000"/>
          </a:bodyPr>
          <a:lstStyle/>
          <a:p>
            <a:endParaRPr lang="fr-FR"/>
          </a:p>
        </p:txBody>
      </p:sp>
      <p:sp>
        <p:nvSpPr>
          <p:cNvPr id="28" name="Espace réservé du texte 27"/>
          <p:cNvSpPr>
            <a:spLocks noGrp="1"/>
          </p:cNvSpPr>
          <p:nvPr>
            <p:ph type="body" sz="quarter" idx="37"/>
          </p:nvPr>
        </p:nvSpPr>
        <p:spPr/>
        <p:txBody>
          <a:bodyPr/>
          <a:lstStyle/>
          <a:p>
            <a:endParaRPr lang="fr-FR"/>
          </a:p>
        </p:txBody>
      </p:sp>
      <p:sp>
        <p:nvSpPr>
          <p:cNvPr id="29" name="Espace réservé du texte 28"/>
          <p:cNvSpPr>
            <a:spLocks noGrp="1"/>
          </p:cNvSpPr>
          <p:nvPr>
            <p:ph type="body" sz="quarter" idx="38"/>
          </p:nvPr>
        </p:nvSpPr>
        <p:spPr/>
        <p:txBody>
          <a:bodyPr>
            <a:normAutofit fontScale="92500" lnSpcReduction="10000"/>
          </a:bodyPr>
          <a:lstStyle/>
          <a:p>
            <a:endParaRPr lang="fr-FR"/>
          </a:p>
        </p:txBody>
      </p:sp>
      <p:sp>
        <p:nvSpPr>
          <p:cNvPr id="2" name="Espace réservé du numéro de diapositive 1"/>
          <p:cNvSpPr>
            <a:spLocks noGrp="1"/>
          </p:cNvSpPr>
          <p:nvPr>
            <p:ph type="sldNum" sz="quarter" idx="40"/>
          </p:nvPr>
        </p:nvSpPr>
        <p:spPr/>
        <p:txBody>
          <a:bodyPr/>
          <a:lstStyle/>
          <a:p>
            <a:pPr algn="r"/>
            <a:fld id="{256D3EEF-DE4E-429D-8EC4-DDC531AFF587}" type="slidenum">
              <a:rPr kumimoji="0" lang="fr-FR" sz="1000" smtClean="0"/>
              <a:pPr algn="r"/>
              <a:t>2</a:t>
            </a:fld>
            <a:endParaRPr kumimoji="0" lang="fr-FR"/>
          </a:p>
        </p:txBody>
      </p:sp>
      <p:sp>
        <p:nvSpPr>
          <p:cNvPr id="4" name="Titre 3"/>
          <p:cNvSpPr>
            <a:spLocks noGrp="1"/>
          </p:cNvSpPr>
          <p:nvPr>
            <p:ph type="ctrTitle" idx="4294967295"/>
          </p:nvPr>
        </p:nvSpPr>
        <p:spPr>
          <a:xfrm>
            <a:off x="0" y="4114800"/>
            <a:ext cx="7239000" cy="533400"/>
          </a:xfrm>
          <a:prstGeom prst="rect">
            <a:avLst/>
          </a:prstGeom>
        </p:spPr>
        <p:txBody>
          <a:bodyPr/>
          <a:lstStyle/>
          <a:p>
            <a:r>
              <a:rPr dirty="0" smtClean="0"/>
              <a:t>Plan</a:t>
            </a:r>
            <a:endParaRPr lang="fr-FR" dirty="0"/>
          </a:p>
        </p:txBody>
      </p:sp>
      <p:sp>
        <p:nvSpPr>
          <p:cNvPr id="30" name="ZoneTexte 29">
            <a:hlinkClick r:id="rId7"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sz="quarter" idx="15"/>
          </p:nvPr>
        </p:nvSpPr>
        <p:spPr>
          <a:xfrm>
            <a:off x="304800" y="980728"/>
            <a:ext cx="4987280" cy="5267672"/>
          </a:xfrm>
        </p:spPr>
        <p:txBody>
          <a:bodyPr>
            <a:normAutofit/>
          </a:bodyPr>
          <a:lstStyle/>
          <a:p>
            <a:r>
              <a:rPr lang="fr-FR" dirty="0" smtClean="0"/>
              <a:t>Lancer le logiciel TRIBAR</a:t>
            </a:r>
          </a:p>
          <a:p>
            <a:r>
              <a:rPr lang="fr-FR" dirty="0" smtClean="0"/>
              <a:t>Valider la demande d’initialisation</a:t>
            </a:r>
          </a:p>
          <a:p>
            <a:r>
              <a:rPr lang="fr-FR" dirty="0" smtClean="0"/>
              <a:t>Dans l’onglet Initialisation </a:t>
            </a:r>
          </a:p>
          <a:p>
            <a:pPr lvl="1"/>
            <a:r>
              <a:rPr lang="fr-FR" dirty="0" smtClean="0"/>
              <a:t>Choisir la configuration 11 </a:t>
            </a:r>
            <a:r>
              <a:rPr lang="fr-FR" dirty="0"/>
              <a:t>– 5 – 8 </a:t>
            </a:r>
            <a:endParaRPr lang="fr-FR" dirty="0" smtClean="0"/>
          </a:p>
          <a:p>
            <a:pPr lvl="1"/>
            <a:r>
              <a:rPr lang="fr-FR" dirty="0" smtClean="0"/>
              <a:t>Cliquer sur initialisations vérins</a:t>
            </a:r>
          </a:p>
          <a:p>
            <a:pPr lvl="1"/>
            <a:r>
              <a:rPr lang="fr-FR" dirty="0" smtClean="0"/>
              <a:t>Valider les étapes successives</a:t>
            </a:r>
          </a:p>
          <a:p>
            <a:pPr lvl="1"/>
            <a:endParaRPr lang="fr-FR" dirty="0"/>
          </a:p>
          <a:p>
            <a:r>
              <a:rPr lang="fr-FR" dirty="0" smtClean="0"/>
              <a:t>Pour relancer une initialisation, taper F7 dans le menu principal</a:t>
            </a:r>
          </a:p>
          <a:p>
            <a:pPr lvl="1"/>
            <a:endParaRPr lang="fr-FR" dirty="0"/>
          </a:p>
          <a:p>
            <a:pPr lvl="1"/>
            <a:endParaRPr lang="fr-FR" dirty="0"/>
          </a:p>
        </p:txBody>
      </p:sp>
      <p:sp>
        <p:nvSpPr>
          <p:cNvPr id="3" name="Espace réservé du numéro de diapositive 2"/>
          <p:cNvSpPr>
            <a:spLocks noGrp="1"/>
          </p:cNvSpPr>
          <p:nvPr>
            <p:ph type="sldNum" sz="quarter" idx="17"/>
          </p:nvPr>
        </p:nvSpPr>
        <p:spPr/>
        <p:txBody>
          <a:bodyPr/>
          <a:lstStyle/>
          <a:p>
            <a:fld id="{256D3EEF-DE4E-429D-8EC4-DDC531AFF587}" type="slidenum">
              <a:rPr lang="fr-FR" smtClean="0"/>
              <a:pPr/>
              <a:t>20</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lang="fr-FR" dirty="0"/>
              <a:t>Présentation du logiciel d’acquisition</a:t>
            </a:r>
            <a:br>
              <a:rPr lang="fr-FR" dirty="0"/>
            </a:br>
            <a:r>
              <a:rPr lang="fr-FR" dirty="0" smtClean="0"/>
              <a:t>Initialisation du </a:t>
            </a:r>
            <a:r>
              <a:rPr lang="fr-FR" dirty="0" err="1" smtClean="0"/>
              <a:t>tribar</a:t>
            </a:r>
            <a:endParaRPr lang="fr-FR" dirty="0"/>
          </a:p>
        </p:txBody>
      </p:sp>
      <p:sp>
        <p:nvSpPr>
          <p:cNvPr id="10" name="ZoneTexte 9">
            <a:hlinkClick r:id="rId2"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5956" y="980728"/>
            <a:ext cx="533400" cy="495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60032" y="1700808"/>
            <a:ext cx="3168352" cy="23871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699243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sz="quarter" idx="15"/>
          </p:nvPr>
        </p:nvSpPr>
        <p:spPr>
          <a:xfrm>
            <a:off x="304800" y="980728"/>
            <a:ext cx="7839100" cy="5760640"/>
          </a:xfrm>
        </p:spPr>
        <p:txBody>
          <a:bodyPr>
            <a:normAutofit/>
          </a:bodyPr>
          <a:lstStyle/>
          <a:p>
            <a:pPr lvl="0"/>
            <a:r>
              <a:rPr lang="fr-FR" sz="2000" dirty="0" smtClean="0"/>
              <a:t>Asservissement en position : Module 7</a:t>
            </a:r>
          </a:p>
          <a:p>
            <a:pPr lvl="1"/>
            <a:r>
              <a:rPr lang="fr-FR" sz="1600" dirty="0" smtClean="0"/>
              <a:t>Sélectionner le doit et le vérin à déplacer</a:t>
            </a:r>
          </a:p>
          <a:p>
            <a:pPr lvl="1"/>
            <a:r>
              <a:rPr lang="fr-FR" sz="1600" dirty="0" smtClean="0"/>
              <a:t>Régler les différents paramètres du correcteur PID</a:t>
            </a:r>
          </a:p>
          <a:p>
            <a:pPr lvl="1"/>
            <a:r>
              <a:rPr lang="fr-FR" sz="1600" dirty="0" smtClean="0"/>
              <a:t>Cliquer sur GO pour lancer la mesure</a:t>
            </a:r>
          </a:p>
          <a:p>
            <a:pPr lvl="1"/>
            <a:r>
              <a:rPr lang="fr-FR" sz="1600" dirty="0" smtClean="0"/>
              <a:t>Cliquer sur Voir Courbe vérin pour afficher la courbe des vérins</a:t>
            </a:r>
          </a:p>
          <a:p>
            <a:pPr lvl="2"/>
            <a:r>
              <a:rPr lang="fr-FR" sz="1600" dirty="0" smtClean="0"/>
              <a:t>Une fenêtre </a:t>
            </a:r>
            <a:r>
              <a:rPr lang="fr-FR" sz="1600" dirty="0" err="1" smtClean="0"/>
              <a:t>gnuplot</a:t>
            </a:r>
            <a:r>
              <a:rPr lang="fr-FR" sz="1600" dirty="0" smtClean="0"/>
              <a:t> s’ouvre</a:t>
            </a:r>
          </a:p>
          <a:p>
            <a:pPr lvl="2"/>
            <a:r>
              <a:rPr lang="fr-FR" sz="1600" dirty="0" smtClean="0"/>
              <a:t>Dans le menu sélectionner Position pour visualiser la courbe de position</a:t>
            </a:r>
            <a:endParaRPr lang="fr-FR" sz="1600" dirty="0"/>
          </a:p>
          <a:p>
            <a:pPr lvl="0"/>
            <a:endParaRPr lang="fr-FR" sz="2000" dirty="0"/>
          </a:p>
        </p:txBody>
      </p:sp>
      <p:sp>
        <p:nvSpPr>
          <p:cNvPr id="3" name="Espace réservé du numéro de diapositive 2"/>
          <p:cNvSpPr>
            <a:spLocks noGrp="1"/>
          </p:cNvSpPr>
          <p:nvPr>
            <p:ph type="sldNum" sz="quarter" idx="17"/>
          </p:nvPr>
        </p:nvSpPr>
        <p:spPr/>
        <p:txBody>
          <a:bodyPr/>
          <a:lstStyle/>
          <a:p>
            <a:fld id="{256D3EEF-DE4E-429D-8EC4-DDC531AFF587}" type="slidenum">
              <a:rPr lang="fr-FR" smtClean="0"/>
              <a:pPr/>
              <a:t>21</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lang="fr-FR" dirty="0"/>
              <a:t>Présentation du logiciel d’acquisition</a:t>
            </a:r>
            <a:br>
              <a:rPr lang="fr-FR" dirty="0"/>
            </a:br>
            <a:r>
              <a:rPr lang="fr-FR" dirty="0" smtClean="0"/>
              <a:t>Réalisation d’une acquisition</a:t>
            </a:r>
            <a:endParaRPr lang="fr-FR" dirty="0"/>
          </a:p>
          <a:p>
            <a:endParaRPr lang="fr-FR" dirty="0"/>
          </a:p>
        </p:txBody>
      </p:sp>
      <p:sp>
        <p:nvSpPr>
          <p:cNvPr id="10" name="ZoneTexte 9">
            <a:hlinkClick r:id="rId2"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888" y="3429000"/>
            <a:ext cx="3790454" cy="2856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r="38486" b="59281"/>
          <a:stretch/>
        </p:blipFill>
        <p:spPr bwMode="auto">
          <a:xfrm>
            <a:off x="4355975" y="3947136"/>
            <a:ext cx="3438623" cy="1820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4355975" y="4005064"/>
            <a:ext cx="288033" cy="21602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65141022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sz="quarter" idx="15"/>
          </p:nvPr>
        </p:nvSpPr>
        <p:spPr>
          <a:xfrm>
            <a:off x="107504" y="980728"/>
            <a:ext cx="5688632" cy="4069370"/>
          </a:xfrm>
        </p:spPr>
        <p:txBody>
          <a:bodyPr>
            <a:normAutofit fontScale="85000" lnSpcReduction="10000"/>
          </a:bodyPr>
          <a:lstStyle/>
          <a:p>
            <a:r>
              <a:rPr lang="fr-FR" dirty="0" smtClean="0"/>
              <a:t>Les fichiers de mesure sont des fichiers texte deux colonnes</a:t>
            </a:r>
          </a:p>
          <a:p>
            <a:pPr lvl="1"/>
            <a:r>
              <a:rPr lang="fr-FR" dirty="0" smtClean="0"/>
              <a:t>1</a:t>
            </a:r>
            <a:r>
              <a:rPr lang="fr-FR" baseline="30000" dirty="0" smtClean="0"/>
              <a:t>ère</a:t>
            </a:r>
            <a:r>
              <a:rPr lang="fr-FR" dirty="0" smtClean="0"/>
              <a:t> colonne : temps (ms)</a:t>
            </a:r>
          </a:p>
          <a:p>
            <a:pPr lvl="1"/>
            <a:r>
              <a:rPr lang="fr-FR" dirty="0" smtClean="0"/>
              <a:t>2</a:t>
            </a:r>
            <a:r>
              <a:rPr lang="fr-FR" baseline="30000" dirty="0" smtClean="0"/>
              <a:t>nde</a:t>
            </a:r>
            <a:r>
              <a:rPr lang="fr-FR" dirty="0" smtClean="0"/>
              <a:t> colonne : position (en tops)</a:t>
            </a:r>
          </a:p>
          <a:p>
            <a:pPr lvl="1"/>
            <a:r>
              <a:rPr lang="fr-FR" dirty="0" smtClean="0"/>
              <a:t>Séparateur : espace</a:t>
            </a:r>
          </a:p>
          <a:p>
            <a:r>
              <a:rPr lang="fr-FR" dirty="0" smtClean="0"/>
              <a:t>Ouvrir Excel</a:t>
            </a:r>
          </a:p>
          <a:p>
            <a:pPr lvl="1"/>
            <a:r>
              <a:rPr lang="fr-FR" dirty="0" smtClean="0"/>
              <a:t>Fichier, Ouvrir</a:t>
            </a:r>
          </a:p>
          <a:p>
            <a:pPr lvl="2"/>
            <a:r>
              <a:rPr lang="fr-FR" dirty="0" smtClean="0"/>
              <a:t>Tous les fichiers (et pas seulement « Tous les fichiers Excel »)</a:t>
            </a:r>
          </a:p>
          <a:p>
            <a:pPr lvl="2"/>
            <a:r>
              <a:rPr lang="fr-FR" dirty="0" smtClean="0"/>
              <a:t>« V1TOP.txt » (par exemple)</a:t>
            </a:r>
          </a:p>
          <a:p>
            <a:pPr lvl="2"/>
            <a:r>
              <a:rPr lang="fr-FR" dirty="0" smtClean="0"/>
              <a:t>Origine du fichier : WINDOWS (ANSI)</a:t>
            </a:r>
          </a:p>
          <a:p>
            <a:pPr lvl="2"/>
            <a:r>
              <a:rPr lang="fr-FR" dirty="0" smtClean="0"/>
              <a:t>Suivant</a:t>
            </a:r>
          </a:p>
          <a:p>
            <a:pPr lvl="2"/>
            <a:r>
              <a:rPr lang="fr-FR" dirty="0" smtClean="0"/>
              <a:t>Séparateur : Espace</a:t>
            </a:r>
          </a:p>
          <a:p>
            <a:pPr lvl="2"/>
            <a:r>
              <a:rPr lang="fr-FR" dirty="0" smtClean="0"/>
              <a:t>Terminer</a:t>
            </a:r>
            <a:endParaRPr lang="fr-FR" dirty="0"/>
          </a:p>
        </p:txBody>
      </p:sp>
      <p:sp>
        <p:nvSpPr>
          <p:cNvPr id="3" name="Espace réservé du numéro de diapositive 2"/>
          <p:cNvSpPr>
            <a:spLocks noGrp="1"/>
          </p:cNvSpPr>
          <p:nvPr>
            <p:ph type="sldNum" sz="quarter" idx="17"/>
          </p:nvPr>
        </p:nvSpPr>
        <p:spPr/>
        <p:txBody>
          <a:bodyPr/>
          <a:lstStyle/>
          <a:p>
            <a:fld id="{256D3EEF-DE4E-429D-8EC4-DDC531AFF587}" type="slidenum">
              <a:rPr lang="fr-FR" smtClean="0"/>
              <a:pPr/>
              <a:t>22</a:t>
            </a:fld>
            <a:endParaRPr lang="fr-FR" dirty="0"/>
          </a:p>
        </p:txBody>
      </p:sp>
      <p:sp>
        <p:nvSpPr>
          <p:cNvPr id="4" name="Espace réservé du texte 3"/>
          <p:cNvSpPr>
            <a:spLocks noGrp="1"/>
          </p:cNvSpPr>
          <p:nvPr>
            <p:ph type="body" sz="quarter" idx="13"/>
          </p:nvPr>
        </p:nvSpPr>
        <p:spPr/>
        <p:txBody>
          <a:bodyPr>
            <a:normAutofit fontScale="55000" lnSpcReduction="20000"/>
          </a:bodyPr>
          <a:lstStyle/>
          <a:p>
            <a:r>
              <a:rPr lang="fr-FR" dirty="0"/>
              <a:t>Présentation du logiciel d’acquisition</a:t>
            </a:r>
            <a:br>
              <a:rPr lang="fr-FR" dirty="0"/>
            </a:br>
            <a:r>
              <a:rPr lang="fr-FR" dirty="0" smtClean="0"/>
              <a:t>Import des points en utilisant un tableur</a:t>
            </a:r>
            <a:endParaRPr lang="fr-FR" dirty="0"/>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59632" y="5046796"/>
            <a:ext cx="2866684" cy="16972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0" y="5046795"/>
            <a:ext cx="2844949" cy="1697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4088" y="1124744"/>
            <a:ext cx="2869506" cy="19043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7269670" y="2670286"/>
            <a:ext cx="925290" cy="1440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70676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Présentation générale du </a:t>
            </a:r>
            <a:r>
              <a:rPr lang="fr-FR" dirty="0" err="1" smtClean="0"/>
              <a:t>Tribar</a:t>
            </a:r>
            <a:endParaRPr lang="fr-FR" dirty="0"/>
          </a:p>
        </p:txBody>
      </p:sp>
      <p:sp>
        <p:nvSpPr>
          <p:cNvPr id="3" name="Espace réservé du numéro de diapositive 2"/>
          <p:cNvSpPr>
            <a:spLocks noGrp="1"/>
          </p:cNvSpPr>
          <p:nvPr>
            <p:ph type="sldNum" sz="quarter" idx="12"/>
          </p:nvPr>
        </p:nvSpPr>
        <p:spPr/>
        <p:txBody>
          <a:bodyPr/>
          <a:lstStyle/>
          <a:p>
            <a:pPr algn="r"/>
            <a:fld id="{256D3EEF-DE4E-429D-8EC4-DDC531AFF587}" type="slidenum">
              <a:rPr kumimoji="0" lang="fr-FR" sz="1000" smtClean="0"/>
              <a:pPr algn="r"/>
              <a:t>3</a:t>
            </a:fld>
            <a:endParaRPr kumimoji="0" lang="fr-FR"/>
          </a:p>
        </p:txBody>
      </p:sp>
      <p:sp>
        <p:nvSpPr>
          <p:cNvPr id="5" name="ZoneTexte 4">
            <a:hlinkClick r:id="rId2"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spTree>
    <p:extLst>
      <p:ext uri="{BB962C8B-B14F-4D97-AF65-F5344CB8AC3E}">
        <p14:creationId xmlns:p14="http://schemas.microsoft.com/office/powerpoint/2010/main" val="4945797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p:cNvSpPr>
            <a:spLocks noGrp="1"/>
          </p:cNvSpPr>
          <p:nvPr>
            <p:ph type="sldNum" sz="quarter" idx="17"/>
          </p:nvPr>
        </p:nvSpPr>
        <p:spPr/>
        <p:txBody>
          <a:bodyPr/>
          <a:lstStyle/>
          <a:p>
            <a:fld id="{256D3EEF-DE4E-429D-8EC4-DDC531AFF587}" type="slidenum">
              <a:rPr lang="fr-FR" smtClean="0"/>
              <a:pPr/>
              <a:t>4</a:t>
            </a:fld>
            <a:endParaRPr lang="fr-FR" dirty="0"/>
          </a:p>
        </p:txBody>
      </p:sp>
      <p:sp>
        <p:nvSpPr>
          <p:cNvPr id="4" name="Espace réservé du texte 3"/>
          <p:cNvSpPr>
            <a:spLocks noGrp="1"/>
          </p:cNvSpPr>
          <p:nvPr>
            <p:ph type="body" sz="quarter" idx="13"/>
          </p:nvPr>
        </p:nvSpPr>
        <p:spPr/>
        <p:txBody>
          <a:bodyPr>
            <a:normAutofit/>
          </a:bodyPr>
          <a:lstStyle/>
          <a:p>
            <a:r>
              <a:rPr lang="fr-FR" dirty="0"/>
              <a:t>Présentation générale </a:t>
            </a:r>
            <a:r>
              <a:rPr lang="fr-FR" dirty="0" smtClean="0"/>
              <a:t>du </a:t>
            </a:r>
            <a:r>
              <a:rPr lang="fr-FR" dirty="0" err="1" smtClean="0"/>
              <a:t>Tribar</a:t>
            </a:r>
            <a:endParaRPr lang="fr-FR" dirty="0"/>
          </a:p>
        </p:txBody>
      </p:sp>
      <p:sp>
        <p:nvSpPr>
          <p:cNvPr id="9" name="Espace réservé du contenu 8"/>
          <p:cNvSpPr>
            <a:spLocks noGrp="1"/>
          </p:cNvSpPr>
          <p:nvPr>
            <p:ph sz="quarter" idx="15"/>
          </p:nvPr>
        </p:nvSpPr>
        <p:spPr/>
        <p:txBody>
          <a:bodyPr>
            <a:normAutofit/>
          </a:bodyPr>
          <a:lstStyle/>
          <a:p>
            <a:pPr hangingPunct="0"/>
            <a:r>
              <a:rPr lang="fr-FR" sz="1600" dirty="0"/>
              <a:t>Dans une centrale nucléaire, les tubes du générateur de vapeur réalisent la fonction d’étanchéité entre le circuit primaire et le circuit secondaire. Un contrôle permanent de radioactivité dans le circuit secondaire détecte la présence d’une fuite, même minime à travers un tube. Une vérification des tubes est alors nécessaire (voir dossier technique).</a:t>
            </a:r>
          </a:p>
          <a:p>
            <a:pPr hangingPunct="0"/>
            <a:r>
              <a:rPr lang="fr-FR" sz="1600" dirty="0"/>
              <a:t>EDF a donc été amené à concevoir des systèmes permettant le contrôle de l’état des tubes avec un minimum d’intervention humaine.</a:t>
            </a:r>
          </a:p>
          <a:p>
            <a:pPr hangingPunct="0"/>
            <a:r>
              <a:rPr lang="fr-FR" sz="1600" dirty="0"/>
              <a:t>Le robot TRIBAR est un élément du système de contrôle qui permet de positionner une sonde au droit des tubes à contrôler.</a:t>
            </a:r>
          </a:p>
          <a:p>
            <a:pPr hangingPunct="0"/>
            <a:r>
              <a:rPr lang="fr-FR" sz="1600" dirty="0"/>
              <a:t>L’</a:t>
            </a:r>
            <a:r>
              <a:rPr lang="fr-FR" sz="1600" dirty="0" err="1"/>
              <a:t>actigramme</a:t>
            </a:r>
            <a:r>
              <a:rPr lang="fr-FR" sz="1600" dirty="0"/>
              <a:t> ci-dessous présente l’analyse de niveau A-0 du robot TRIBAR industriel.</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1701" y="3717032"/>
            <a:ext cx="5472608" cy="2877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Connecteur droit 4"/>
          <p:cNvCxnSpPr/>
          <p:nvPr/>
        </p:nvCxnSpPr>
        <p:spPr>
          <a:xfrm flipV="1">
            <a:off x="1481701" y="3717032"/>
            <a:ext cx="5472608" cy="2877414"/>
          </a:xfrm>
          <a:prstGeom prst="line">
            <a:avLst/>
          </a:prstGeom>
        </p:spPr>
        <p:style>
          <a:lnRef idx="2">
            <a:schemeClr val="accent1"/>
          </a:lnRef>
          <a:fillRef idx="0">
            <a:schemeClr val="accent1"/>
          </a:fillRef>
          <a:effectRef idx="1">
            <a:schemeClr val="accent1"/>
          </a:effectRef>
          <a:fontRef idx="minor">
            <a:schemeClr val="tx1"/>
          </a:fontRef>
        </p:style>
      </p:cxnSp>
      <p:sp>
        <p:nvSpPr>
          <p:cNvPr id="6" name="ZoneTexte 5"/>
          <p:cNvSpPr txBox="1"/>
          <p:nvPr/>
        </p:nvSpPr>
        <p:spPr>
          <a:xfrm>
            <a:off x="6954309" y="4149080"/>
            <a:ext cx="1434115" cy="646331"/>
          </a:xfrm>
          <a:prstGeom prst="rect">
            <a:avLst/>
          </a:prstGeom>
          <a:noFill/>
        </p:spPr>
        <p:txBody>
          <a:bodyPr wrap="square" rtlCol="0">
            <a:spAutoFit/>
          </a:bodyPr>
          <a:lstStyle/>
          <a:p>
            <a:r>
              <a:rPr lang="fr-FR" dirty="0" smtClean="0"/>
              <a:t>A remplacer par SysML</a:t>
            </a:r>
            <a:endParaRPr lang="fr-FR" dirty="0"/>
          </a:p>
        </p:txBody>
      </p:sp>
    </p:spTree>
    <p:extLst>
      <p:ext uri="{BB962C8B-B14F-4D97-AF65-F5344CB8AC3E}">
        <p14:creationId xmlns:p14="http://schemas.microsoft.com/office/powerpoint/2010/main" val="3270665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Mise en œuvre Du </a:t>
            </a:r>
            <a:r>
              <a:rPr lang="fr-FR" dirty="0" err="1" smtClean="0"/>
              <a:t>Tribar</a:t>
            </a:r>
            <a:endParaRPr lang="fr-FR" dirty="0"/>
          </a:p>
        </p:txBody>
      </p:sp>
      <p:sp>
        <p:nvSpPr>
          <p:cNvPr id="3" name="Espace réservé du numéro de diapositive 2"/>
          <p:cNvSpPr>
            <a:spLocks noGrp="1"/>
          </p:cNvSpPr>
          <p:nvPr>
            <p:ph type="sldNum" sz="quarter" idx="12"/>
          </p:nvPr>
        </p:nvSpPr>
        <p:spPr/>
        <p:txBody>
          <a:bodyPr/>
          <a:lstStyle/>
          <a:p>
            <a:pPr algn="r"/>
            <a:fld id="{256D3EEF-DE4E-429D-8EC4-DDC531AFF587}" type="slidenum">
              <a:rPr kumimoji="0" lang="fr-FR" sz="1000" smtClean="0"/>
              <a:pPr algn="r"/>
              <a:t>5</a:t>
            </a:fld>
            <a:endParaRPr kumimoji="0" lang="fr-FR"/>
          </a:p>
        </p:txBody>
      </p:sp>
      <p:sp>
        <p:nvSpPr>
          <p:cNvPr id="5" name="ZoneTexte 4">
            <a:hlinkClick r:id="rId2"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spTree>
    <p:extLst>
      <p:ext uri="{BB962C8B-B14F-4D97-AF65-F5344CB8AC3E}">
        <p14:creationId xmlns:p14="http://schemas.microsoft.com/office/powerpoint/2010/main" val="36931786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sz="quarter" idx="15"/>
          </p:nvPr>
        </p:nvSpPr>
        <p:spPr/>
        <p:txBody>
          <a:bodyPr/>
          <a:lstStyle/>
          <a:p>
            <a:r>
              <a:rPr lang="fr-FR" dirty="0" smtClean="0"/>
              <a:t>Allumer l’ordinateur</a:t>
            </a:r>
          </a:p>
          <a:p>
            <a:r>
              <a:rPr lang="fr-FR" dirty="0" smtClean="0"/>
              <a:t>Pour mettre sous tension le </a:t>
            </a:r>
            <a:r>
              <a:rPr lang="fr-FR" dirty="0" err="1" smtClean="0"/>
              <a:t>tribar</a:t>
            </a:r>
            <a:r>
              <a:rPr lang="fr-FR" dirty="0" smtClean="0"/>
              <a:t>, allumer le pupitre (bouton au dos)</a:t>
            </a:r>
          </a:p>
        </p:txBody>
      </p:sp>
      <p:sp>
        <p:nvSpPr>
          <p:cNvPr id="3" name="Espace réservé du numéro de diapositive 2"/>
          <p:cNvSpPr>
            <a:spLocks noGrp="1"/>
          </p:cNvSpPr>
          <p:nvPr>
            <p:ph type="sldNum" sz="quarter" idx="17"/>
          </p:nvPr>
        </p:nvSpPr>
        <p:spPr/>
        <p:txBody>
          <a:bodyPr/>
          <a:lstStyle/>
          <a:p>
            <a:pPr algn="r"/>
            <a:fld id="{256D3EEF-DE4E-429D-8EC4-DDC531AFF587}" type="slidenum">
              <a:rPr kumimoji="0" lang="fr-FR" sz="1000" smtClean="0"/>
              <a:pPr algn="r"/>
              <a:t>6</a:t>
            </a:fld>
            <a:endParaRPr kumimoji="0" lang="fr-FR"/>
          </a:p>
        </p:txBody>
      </p:sp>
      <p:sp>
        <p:nvSpPr>
          <p:cNvPr id="4" name="Espace réservé du texte 3"/>
          <p:cNvSpPr>
            <a:spLocks noGrp="1"/>
          </p:cNvSpPr>
          <p:nvPr>
            <p:ph type="body" sz="quarter" idx="13"/>
          </p:nvPr>
        </p:nvSpPr>
        <p:spPr/>
        <p:txBody>
          <a:bodyPr/>
          <a:lstStyle/>
          <a:p>
            <a:r>
              <a:rPr lang="fr-FR" dirty="0" smtClean="0"/>
              <a:t>Mise sous tension</a:t>
            </a:r>
            <a:endParaRPr lang="fr-FR" dirty="0"/>
          </a:p>
        </p:txBody>
      </p:sp>
      <p:sp>
        <p:nvSpPr>
          <p:cNvPr id="28" name="ZoneTexte 27">
            <a:hlinkClick r:id="rId2"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sp>
        <p:nvSpPr>
          <p:cNvPr id="5" name="AutoShape 2" descr="https://dl-web.dropbox.com/get/Divers/20140106_082648.jpg?w=AACQBUdbo7zz_uAVOI5fFjAT-Bfrbid5augdfIVDMVrbM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6" name="AutoShape 4" descr="https://dl-web.dropbox.com/get/Divers/20140106_082648.jpg?w=AACQBUdbo7zz_uAVOI5fFjAT-Bfrbid5augdfIVDMVrbM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11393" y="2906942"/>
            <a:ext cx="4824536" cy="36184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83005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Présentation externe Du </a:t>
            </a:r>
            <a:r>
              <a:rPr lang="fr-FR" dirty="0" err="1" smtClean="0"/>
              <a:t>tribar</a:t>
            </a:r>
            <a:endParaRPr lang="fr-FR" dirty="0"/>
          </a:p>
        </p:txBody>
      </p:sp>
      <p:sp>
        <p:nvSpPr>
          <p:cNvPr id="3" name="Espace réservé du numéro de diapositive 2"/>
          <p:cNvSpPr>
            <a:spLocks noGrp="1"/>
          </p:cNvSpPr>
          <p:nvPr>
            <p:ph type="sldNum" sz="quarter" idx="12"/>
          </p:nvPr>
        </p:nvSpPr>
        <p:spPr/>
        <p:txBody>
          <a:bodyPr/>
          <a:lstStyle/>
          <a:p>
            <a:pPr algn="r"/>
            <a:fld id="{256D3EEF-DE4E-429D-8EC4-DDC531AFF587}" type="slidenum">
              <a:rPr kumimoji="0" lang="fr-FR" sz="1000" smtClean="0"/>
              <a:pPr algn="r"/>
              <a:t>7</a:t>
            </a:fld>
            <a:endParaRPr kumimoji="0" lang="fr-FR"/>
          </a:p>
        </p:txBody>
      </p:sp>
      <p:sp>
        <p:nvSpPr>
          <p:cNvPr id="5" name="ZoneTexte 4">
            <a:hlinkClick r:id="rId2"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spTree>
    <p:extLst>
      <p:ext uri="{BB962C8B-B14F-4D97-AF65-F5344CB8AC3E}">
        <p14:creationId xmlns:p14="http://schemas.microsoft.com/office/powerpoint/2010/main" val="3295037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4"/>
          <p:cNvSpPr>
            <a:spLocks noGrp="1"/>
          </p:cNvSpPr>
          <p:nvPr>
            <p:ph sz="quarter" idx="15"/>
          </p:nvPr>
        </p:nvSpPr>
        <p:spPr/>
        <p:txBody>
          <a:bodyPr/>
          <a:lstStyle/>
          <a:p>
            <a:endParaRPr lang="fr-FR" dirty="0"/>
          </a:p>
        </p:txBody>
      </p:sp>
      <p:sp>
        <p:nvSpPr>
          <p:cNvPr id="3" name="Espace réservé du numéro de diapositive 2"/>
          <p:cNvSpPr>
            <a:spLocks noGrp="1"/>
          </p:cNvSpPr>
          <p:nvPr>
            <p:ph type="sldNum" sz="quarter" idx="17"/>
          </p:nvPr>
        </p:nvSpPr>
        <p:spPr/>
        <p:txBody>
          <a:bodyPr/>
          <a:lstStyle/>
          <a:p>
            <a:pPr algn="r"/>
            <a:fld id="{256D3EEF-DE4E-429D-8EC4-DDC531AFF587}" type="slidenum">
              <a:rPr kumimoji="0" lang="fr-FR" sz="1000" smtClean="0"/>
              <a:pPr algn="r"/>
              <a:t>8</a:t>
            </a:fld>
            <a:endParaRPr kumimoji="0" lang="fr-FR"/>
          </a:p>
        </p:txBody>
      </p:sp>
      <p:sp>
        <p:nvSpPr>
          <p:cNvPr id="4" name="Espace réservé du texte 3"/>
          <p:cNvSpPr>
            <a:spLocks noGrp="1"/>
          </p:cNvSpPr>
          <p:nvPr>
            <p:ph type="body" sz="quarter" idx="13"/>
          </p:nvPr>
        </p:nvSpPr>
        <p:spPr/>
        <p:txBody>
          <a:bodyPr>
            <a:normAutofit fontScale="55000" lnSpcReduction="20000"/>
          </a:bodyPr>
          <a:lstStyle/>
          <a:p>
            <a:r>
              <a:rPr lang="fr-FR" dirty="0"/>
              <a:t>Présentation externe </a:t>
            </a:r>
            <a:r>
              <a:rPr lang="fr-FR" dirty="0" smtClean="0"/>
              <a:t>du </a:t>
            </a:r>
            <a:r>
              <a:rPr lang="fr-FR" dirty="0" err="1" smtClean="0"/>
              <a:t>tribar</a:t>
            </a:r>
            <a:endParaRPr lang="fr-FR" dirty="0" smtClean="0"/>
          </a:p>
          <a:p>
            <a:r>
              <a:rPr lang="fr-FR" dirty="0" smtClean="0"/>
              <a:t>Exigences du système industriel</a:t>
            </a:r>
            <a:endParaRPr lang="fr-FR" dirty="0"/>
          </a:p>
        </p:txBody>
      </p:sp>
      <p:sp>
        <p:nvSpPr>
          <p:cNvPr id="23" name="ZoneTexte 22">
            <a:hlinkClick r:id="rId2"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spTree>
    <p:extLst>
      <p:ext uri="{BB962C8B-B14F-4D97-AF65-F5344CB8AC3E}">
        <p14:creationId xmlns:p14="http://schemas.microsoft.com/office/powerpoint/2010/main" val="38944960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Présentation interne Du </a:t>
            </a:r>
            <a:r>
              <a:rPr lang="fr-FR" dirty="0" err="1" smtClean="0"/>
              <a:t>tribar</a:t>
            </a:r>
            <a:endParaRPr lang="fr-FR" dirty="0"/>
          </a:p>
        </p:txBody>
      </p:sp>
      <p:sp>
        <p:nvSpPr>
          <p:cNvPr id="3" name="Espace réservé du numéro de diapositive 2"/>
          <p:cNvSpPr>
            <a:spLocks noGrp="1"/>
          </p:cNvSpPr>
          <p:nvPr>
            <p:ph type="sldNum" sz="quarter" idx="12"/>
          </p:nvPr>
        </p:nvSpPr>
        <p:spPr/>
        <p:txBody>
          <a:bodyPr/>
          <a:lstStyle/>
          <a:p>
            <a:pPr algn="r"/>
            <a:fld id="{256D3EEF-DE4E-429D-8EC4-DDC531AFF587}" type="slidenum">
              <a:rPr kumimoji="0" lang="fr-FR" sz="1000" smtClean="0"/>
              <a:pPr algn="r"/>
              <a:t>9</a:t>
            </a:fld>
            <a:endParaRPr kumimoji="0" lang="fr-FR"/>
          </a:p>
        </p:txBody>
      </p:sp>
      <p:sp>
        <p:nvSpPr>
          <p:cNvPr id="5" name="ZoneTexte 4">
            <a:hlinkClick r:id="rId2" action="ppaction://hlinksldjump"/>
          </p:cNvPr>
          <p:cNvSpPr txBox="1"/>
          <p:nvPr/>
        </p:nvSpPr>
        <p:spPr>
          <a:xfrm>
            <a:off x="107504" y="6525344"/>
            <a:ext cx="8136904" cy="307777"/>
          </a:xfrm>
          <a:prstGeom prst="rect">
            <a:avLst/>
          </a:prstGeom>
          <a:noFill/>
        </p:spPr>
        <p:txBody>
          <a:bodyPr wrap="square" rtlCol="0">
            <a:spAutoFit/>
          </a:bodyPr>
          <a:lstStyle/>
          <a:p>
            <a:pPr algn="r"/>
            <a:r>
              <a:rPr lang="fr-FR" sz="1400" i="1" dirty="0" smtClean="0">
                <a:solidFill>
                  <a:schemeClr val="bg1">
                    <a:lumMod val="50000"/>
                  </a:schemeClr>
                </a:solidFill>
              </a:rPr>
              <a:t>Retour vers le menu</a:t>
            </a:r>
            <a:endParaRPr lang="fr-FR" sz="1400" i="1" dirty="0">
              <a:solidFill>
                <a:schemeClr val="bg1">
                  <a:lumMod val="50000"/>
                </a:schemeClr>
              </a:solidFill>
            </a:endParaRPr>
          </a:p>
        </p:txBody>
      </p:sp>
    </p:spTree>
    <p:extLst>
      <p:ext uri="{BB962C8B-B14F-4D97-AF65-F5344CB8AC3E}">
        <p14:creationId xmlns:p14="http://schemas.microsoft.com/office/powerpoint/2010/main" val="3834210991"/>
      </p:ext>
    </p:extLst>
  </p:cSld>
  <p:clrMapOvr>
    <a:masterClrMapping/>
  </p:clrMapOvr>
  <p:timing>
    <p:tnLst>
      <p:par>
        <p:cTn id="1" dur="indefinite" restart="never" nodeType="tmRoot"/>
      </p:par>
    </p:tnLst>
  </p:timing>
</p:sld>
</file>

<file path=ppt/theme/theme1.xml><?xml version="1.0" encoding="utf-8"?>
<a:theme xmlns:a="http://schemas.openxmlformats.org/drawingml/2006/main" name="Plaquette commercial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75000"/>
                <a:satMod val="250000"/>
              </a:schemeClr>
            </a:gs>
            <a:gs pos="20000">
              <a:schemeClr val="phClr">
                <a:shade val="85000"/>
                <a:satMod val="175000"/>
              </a:schemeClr>
            </a:gs>
            <a:gs pos="100000">
              <a:schemeClr val="phClr">
                <a:tint val="70000"/>
                <a:satMod val="175000"/>
              </a:schemeClr>
            </a:gs>
          </a:gsLst>
          <a:lin ang="16200000" scaled="1"/>
        </a:gradFill>
        <a:gradFill rotWithShape="1">
          <a:gsLst>
            <a:gs pos="0">
              <a:schemeClr val="phClr">
                <a:shade val="50000"/>
                <a:satMod val="145000"/>
              </a:schemeClr>
            </a:gs>
            <a:gs pos="30000">
              <a:schemeClr val="phClr">
                <a:shade val="65000"/>
                <a:satMod val="155000"/>
              </a:schemeClr>
            </a:gs>
            <a:gs pos="100000">
              <a:schemeClr val="phClr">
                <a:tint val="60000"/>
                <a:satMod val="170000"/>
              </a:schemeClr>
            </a:gs>
          </a:gsLst>
          <a:lin ang="16200000" scaled="1"/>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Grek" typeface=""/>
        <a:font script="Cyrl" typeface=""/>
        <a:font script="Jpan" typeface="ＭＳ Ｐゴシック"/>
        <a:font script="Hang" typeface="맑은 고딕"/>
        <a:font script="Hans" typeface="宋体"/>
        <a:font script="Hant" typeface="微軟正黑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majorFont>
      <a:minorFont>
        <a:latin typeface="Calibri"/>
        <a:ea typeface=""/>
        <a:cs typeface=""/>
        <a:font script="Grek" typeface=""/>
        <a:font script="Cyrl"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minorFont>
    </a:fontScheme>
    <a:fmtScheme name="Office">
      <a:fillStyleLst>
        <a:solidFill>
          <a:schemeClr val="phClr"/>
        </a:solidFill>
        <a:gradFill rotWithShape="1">
          <a:gsLst>
            <a:gs pos="0">
              <a:schemeClr val="phClr">
                <a:tint val="50000"/>
                <a:shade val="98000"/>
                <a:satMod val="300000"/>
              </a:schemeClr>
            </a:gs>
            <a:gs pos="25000">
              <a:schemeClr val="phClr">
                <a:tint val="37000"/>
                <a:shade val="98000"/>
                <a:satMod val="300000"/>
              </a:schemeClr>
            </a:gs>
            <a:gs pos="100000">
              <a:schemeClr val="phClr">
                <a:tint val="5000"/>
                <a:satMod val="350000"/>
              </a:schemeClr>
            </a:gs>
          </a:gsLst>
          <a:lin ang="16200000" scaled="1"/>
        </a:gradFill>
        <a:gradFill rotWithShape="1">
          <a:gsLst>
            <a:gs pos="0">
              <a:schemeClr val="phClr">
                <a:shade val="75000"/>
                <a:satMod val="160000"/>
              </a:schemeClr>
            </a:gs>
            <a:gs pos="62000">
              <a:schemeClr val="phClr">
                <a:satMod val="125000"/>
              </a:schemeClr>
            </a:gs>
            <a:gs pos="100000">
              <a:schemeClr val="phClr">
                <a:tint val="80000"/>
                <a:satMod val="140000"/>
              </a:schemeClr>
            </a:gs>
          </a:gsLst>
          <a:lin ang="16200000" scaled="0"/>
        </a:gradFill>
      </a:fillStyleLst>
      <a:lnStyleLst>
        <a:ln w="6350" cap="rnd" cmpd="sng" algn="ctr">
          <a:solidFill>
            <a:schemeClr val="ph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63500" dist="25400" dir="5400000">
              <a:srgbClr val="000000">
                <a:alpha val="43137"/>
              </a:srgbClr>
            </a:outerShdw>
          </a:effectLst>
        </a:effectStyle>
        <a:effectStyle>
          <a:effectLst>
            <a:outerShdw blurRad="50800" dist="38100" dir="5400000">
              <a:srgbClr val="000000">
                <a:alpha val="45882"/>
              </a:srgbClr>
            </a:outerShdw>
          </a:effectLst>
          <a:scene3d>
            <a:camera prst="orthographicFront" fov="0">
              <a:rot lat="0" lon="0" rev="0"/>
            </a:camera>
            <a:lightRig rig="contrasting" dir="t">
              <a:rot lat="0" lon="0" rev="16500000"/>
            </a:lightRig>
          </a:scene3d>
          <a:sp3d contourW="12700" prstMaterial="powder">
            <a:bevelT h="50800"/>
            <a:contourClr>
              <a:schemeClr val="phClr"/>
            </a:contourClr>
          </a:sp3d>
        </a:effectStyle>
        <a:effectStyle>
          <a:effectLst>
            <a:reflection blurRad="12700" stA="25000" endPos="28000" dist="38100" dir="5400000" sy="-100000"/>
          </a:effectLst>
          <a:scene3d>
            <a:camera prst="orthographicFront" fov="0">
              <a:rot lat="0" lon="0" rev="0"/>
            </a:camera>
            <a:lightRig rig="threePt" dir="t">
              <a:rot lat="0" lon="0" rev="0"/>
            </a:lightRig>
          </a:scene3d>
          <a:sp3d>
            <a:bevelT w="139700" h="38100"/>
            <a:contourClr>
              <a:schemeClr val="phClr"/>
            </a:contourClr>
          </a:sp3d>
        </a:effectStyle>
      </a:effectStyleLst>
      <a:bgFillStyleLst>
        <a:solidFill>
          <a:schemeClr val="phClr"/>
        </a:solidFill>
        <a:gradFill rotWithShape="1">
          <a:gsLst>
            <a:gs pos="0">
              <a:schemeClr val="phClr">
                <a:shade val="75000"/>
                <a:satMod val="250000"/>
              </a:schemeClr>
            </a:gs>
            <a:gs pos="20000">
              <a:schemeClr val="phClr">
                <a:shade val="85000"/>
                <a:satMod val="175000"/>
              </a:schemeClr>
            </a:gs>
            <a:gs pos="100000">
              <a:schemeClr val="phClr">
                <a:tint val="70000"/>
                <a:satMod val="175000"/>
              </a:schemeClr>
            </a:gs>
          </a:gsLst>
          <a:lin ang="16200000" scaled="1"/>
        </a:gradFill>
        <a:gradFill rotWithShape="1">
          <a:gsLst>
            <a:gs pos="0">
              <a:schemeClr val="phClr">
                <a:shade val="50000"/>
                <a:satMod val="145000"/>
              </a:schemeClr>
            </a:gs>
            <a:gs pos="30000">
              <a:schemeClr val="phClr">
                <a:shade val="65000"/>
                <a:satMod val="155000"/>
              </a:schemeClr>
            </a:gs>
            <a:gs pos="100000">
              <a:schemeClr val="phClr">
                <a:tint val="60000"/>
                <a:satMod val="170000"/>
              </a:schemeClr>
            </a:gs>
          </a:gsLst>
          <a:lin ang="16200000" scaled="1"/>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Grek" typeface=""/>
        <a:font script="Cyrl" typeface=""/>
        <a:font script="Jpan" typeface="ＭＳ Ｐゴシック"/>
        <a:font script="Hang" typeface="맑은 고딕"/>
        <a:font script="Hans" typeface="宋体"/>
        <a:font script="Hant" typeface="微軟正黑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majorFont>
      <a:minorFont>
        <a:latin typeface="Calibri"/>
        <a:ea typeface=""/>
        <a:cs typeface=""/>
        <a:font script="Grek" typeface=""/>
        <a:font script="Cyrl"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minorFont>
    </a:fontScheme>
    <a:fmtScheme name="Office">
      <a:fillStyleLst>
        <a:solidFill>
          <a:schemeClr val="phClr"/>
        </a:solidFill>
        <a:gradFill rotWithShape="1">
          <a:gsLst>
            <a:gs pos="0">
              <a:schemeClr val="phClr">
                <a:tint val="50000"/>
                <a:shade val="98000"/>
                <a:satMod val="300000"/>
              </a:schemeClr>
            </a:gs>
            <a:gs pos="25000">
              <a:schemeClr val="phClr">
                <a:tint val="37000"/>
                <a:shade val="98000"/>
                <a:satMod val="300000"/>
              </a:schemeClr>
            </a:gs>
            <a:gs pos="100000">
              <a:schemeClr val="phClr">
                <a:tint val="5000"/>
                <a:satMod val="350000"/>
              </a:schemeClr>
            </a:gs>
          </a:gsLst>
          <a:lin ang="16200000" scaled="1"/>
        </a:gradFill>
        <a:gradFill rotWithShape="1">
          <a:gsLst>
            <a:gs pos="0">
              <a:schemeClr val="phClr">
                <a:shade val="75000"/>
                <a:satMod val="160000"/>
              </a:schemeClr>
            </a:gs>
            <a:gs pos="62000">
              <a:schemeClr val="phClr">
                <a:satMod val="125000"/>
              </a:schemeClr>
            </a:gs>
            <a:gs pos="100000">
              <a:schemeClr val="phClr">
                <a:tint val="80000"/>
                <a:satMod val="140000"/>
              </a:schemeClr>
            </a:gs>
          </a:gsLst>
          <a:lin ang="16200000" scaled="0"/>
        </a:gradFill>
      </a:fillStyleLst>
      <a:lnStyleLst>
        <a:ln w="6350" cap="rnd" cmpd="sng" algn="ctr">
          <a:solidFill>
            <a:schemeClr val="ph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63500" dist="25400" dir="5400000">
              <a:srgbClr val="000000">
                <a:alpha val="43137"/>
              </a:srgbClr>
            </a:outerShdw>
          </a:effectLst>
        </a:effectStyle>
        <a:effectStyle>
          <a:effectLst>
            <a:outerShdw blurRad="50800" dist="38100" dir="5400000">
              <a:srgbClr val="000000">
                <a:alpha val="45882"/>
              </a:srgbClr>
            </a:outerShdw>
          </a:effectLst>
          <a:scene3d>
            <a:camera prst="orthographicFront" fov="0">
              <a:rot lat="0" lon="0" rev="0"/>
            </a:camera>
            <a:lightRig rig="contrasting" dir="t">
              <a:rot lat="0" lon="0" rev="16500000"/>
            </a:lightRig>
          </a:scene3d>
          <a:sp3d contourW="12700" prstMaterial="powder">
            <a:bevelT h="50800"/>
            <a:contourClr>
              <a:schemeClr val="phClr"/>
            </a:contourClr>
          </a:sp3d>
        </a:effectStyle>
        <a:effectStyle>
          <a:effectLst>
            <a:reflection blurRad="12700" stA="25000" endPos="28000" dist="38100" dir="5400000" sy="-100000"/>
          </a:effectLst>
          <a:scene3d>
            <a:camera prst="orthographicFront" fov="0">
              <a:rot lat="0" lon="0" rev="0"/>
            </a:camera>
            <a:lightRig rig="threePt" dir="t">
              <a:rot lat="0" lon="0" rev="0"/>
            </a:lightRig>
          </a:scene3d>
          <a:sp3d>
            <a:bevelT w="139700" h="38100"/>
            <a:contourClr>
              <a:schemeClr val="phClr"/>
            </a:contourClr>
          </a:sp3d>
        </a:effectStyle>
      </a:effectStyleLst>
      <a:bgFillStyleLst>
        <a:solidFill>
          <a:schemeClr val="phClr"/>
        </a:solidFill>
        <a:gradFill rotWithShape="1">
          <a:gsLst>
            <a:gs pos="0">
              <a:schemeClr val="phClr">
                <a:shade val="75000"/>
                <a:satMod val="250000"/>
              </a:schemeClr>
            </a:gs>
            <a:gs pos="20000">
              <a:schemeClr val="phClr">
                <a:shade val="85000"/>
                <a:satMod val="175000"/>
              </a:schemeClr>
            </a:gs>
            <a:gs pos="100000">
              <a:schemeClr val="phClr">
                <a:tint val="70000"/>
                <a:satMod val="175000"/>
              </a:schemeClr>
            </a:gs>
          </a:gsLst>
          <a:lin ang="16200000" scaled="1"/>
        </a:gradFill>
        <a:gradFill rotWithShape="1">
          <a:gsLst>
            <a:gs pos="0">
              <a:schemeClr val="phClr">
                <a:shade val="50000"/>
                <a:satMod val="145000"/>
              </a:schemeClr>
            </a:gs>
            <a:gs pos="30000">
              <a:schemeClr val="phClr">
                <a:shade val="65000"/>
                <a:satMod val="155000"/>
              </a:schemeClr>
            </a:gs>
            <a:gs pos="100000">
              <a:schemeClr val="phClr">
                <a:tint val="60000"/>
                <a:satMod val="170000"/>
              </a:schemeClr>
            </a:gs>
          </a:gsLst>
          <a:lin ang="16200000" scaled="1"/>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Pitchbook</Template>
  <TotalTime>0</TotalTime>
  <Words>465</Words>
  <Application>Microsoft Office PowerPoint</Application>
  <PresentationFormat>Affichage à l'écran (4:3)</PresentationFormat>
  <Paragraphs>103</Paragraphs>
  <Slides>22</Slides>
  <Notes>1</Notes>
  <HiddenSlides>0</HiddenSlides>
  <MMClips>0</MMClips>
  <ScaleCrop>false</ScaleCrop>
  <HeadingPairs>
    <vt:vector size="4" baseType="variant">
      <vt:variant>
        <vt:lpstr>Thème</vt:lpstr>
      </vt:variant>
      <vt:variant>
        <vt:i4>1</vt:i4>
      </vt:variant>
      <vt:variant>
        <vt:lpstr>Titres des diapositives</vt:lpstr>
      </vt:variant>
      <vt:variant>
        <vt:i4>22</vt:i4>
      </vt:variant>
    </vt:vector>
  </HeadingPairs>
  <TitlesOfParts>
    <vt:vector size="23" baseType="lpstr">
      <vt:lpstr>Plaquette commerciale</vt:lpstr>
      <vt:lpstr>Tribar</vt:lpstr>
      <vt:lpstr>Plan</vt:lpstr>
      <vt:lpstr>Présentation générale du Tribar</vt:lpstr>
      <vt:lpstr>Présentation PowerPoint</vt:lpstr>
      <vt:lpstr>Mise en œuvre Du Tribar</vt:lpstr>
      <vt:lpstr>Présentation PowerPoint</vt:lpstr>
      <vt:lpstr>Présentation externe Du tribar</vt:lpstr>
      <vt:lpstr>Présentation PowerPoint</vt:lpstr>
      <vt:lpstr>Présentation interne Du tribar</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du logiciel d’acquisition </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Documentation DAE</dc:title>
  <dc:creator/>
  <cp:lastModifiedBy/>
  <cp:revision>1</cp:revision>
  <dcterms:created xsi:type="dcterms:W3CDTF">2011-01-14T10:02:43Z</dcterms:created>
  <dcterms:modified xsi:type="dcterms:W3CDTF">2014-01-10T09:37:16Z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LCID">
    <vt:i4>1036</vt:i4>
  </property>
  <property fmtid="{D5CDD505-2E9C-101B-9397-08002B2CF9AE}" pid="3" name="_Version">
    <vt:lpwstr>12.0.4518</vt:lpwstr>
  </property>
</Properties>
</file>

<file path=docProps/thumbnail.jpeg>
</file>